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6" r:id="rId2"/>
    <p:sldId id="257" r:id="rId3"/>
    <p:sldId id="273" r:id="rId4"/>
    <p:sldId id="302" r:id="rId5"/>
    <p:sldId id="277" r:id="rId6"/>
    <p:sldId id="288" r:id="rId7"/>
    <p:sldId id="289" r:id="rId8"/>
    <p:sldId id="279" r:id="rId9"/>
    <p:sldId id="280" r:id="rId10"/>
    <p:sldId id="281" r:id="rId11"/>
    <p:sldId id="282" r:id="rId12"/>
    <p:sldId id="306" r:id="rId13"/>
    <p:sldId id="283" r:id="rId14"/>
    <p:sldId id="303" r:id="rId15"/>
    <p:sldId id="284" r:id="rId16"/>
    <p:sldId id="285" r:id="rId17"/>
    <p:sldId id="286" r:id="rId18"/>
    <p:sldId id="290" r:id="rId19"/>
    <p:sldId id="291" r:id="rId20"/>
    <p:sldId id="287" r:id="rId21"/>
    <p:sldId id="304" r:id="rId22"/>
    <p:sldId id="305" r:id="rId23"/>
    <p:sldId id="297" r:id="rId24"/>
    <p:sldId id="292" r:id="rId25"/>
    <p:sldId id="298" r:id="rId26"/>
    <p:sldId id="299" r:id="rId27"/>
    <p:sldId id="300" r:id="rId28"/>
    <p:sldId id="293" r:id="rId29"/>
    <p:sldId id="295" r:id="rId30"/>
    <p:sldId id="301" r:id="rId31"/>
    <p:sldId id="294" r:id="rId32"/>
    <p:sldId id="296" r:id="rId33"/>
    <p:sldId id="271" r:id="rId3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>
      <p:cViewPr varScale="1">
        <p:scale>
          <a:sx n="101" d="100"/>
          <a:sy n="101" d="100"/>
        </p:scale>
        <p:origin x="187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VDr. Miroslava Kolářová" userId="9a88b6c2-43ae-4ceb-8aa1-b9000f88701d" providerId="ADAL" clId="{52DBDC92-255D-4302-93CF-3F880A3AA0CD}"/>
    <pc:docChg chg="undo custSel addSld delSld modSld sldOrd modMainMaster">
      <pc:chgData name="MVDr. Miroslava Kolářová" userId="9a88b6c2-43ae-4ceb-8aa1-b9000f88701d" providerId="ADAL" clId="{52DBDC92-255D-4302-93CF-3F880A3AA0CD}" dt="2026-03-13T06:27:39.276" v="4844" actId="113"/>
      <pc:docMkLst>
        <pc:docMk/>
      </pc:docMkLst>
      <pc:sldChg chg="modSp mod">
        <pc:chgData name="MVDr. Miroslava Kolářová" userId="9a88b6c2-43ae-4ceb-8aa1-b9000f88701d" providerId="ADAL" clId="{52DBDC92-255D-4302-93CF-3F880A3AA0CD}" dt="2026-03-13T06:23:20.119" v="4837" actId="20577"/>
        <pc:sldMkLst>
          <pc:docMk/>
          <pc:sldMk cId="0" sldId="257"/>
        </pc:sldMkLst>
        <pc:spChg chg="mod">
          <ac:chgData name="MVDr. Miroslava Kolářová" userId="9a88b6c2-43ae-4ceb-8aa1-b9000f88701d" providerId="ADAL" clId="{52DBDC92-255D-4302-93CF-3F880A3AA0CD}" dt="2026-03-13T06:23:20.119" v="4837" actId="20577"/>
          <ac:spMkLst>
            <pc:docMk/>
            <pc:sldMk cId="0" sldId="257"/>
            <ac:spMk id="2" creationId="{00000000-0000-0000-0000-000000000000}"/>
          </ac:spMkLst>
        </pc:spChg>
      </pc:sldChg>
      <pc:sldChg chg="modSp mod">
        <pc:chgData name="MVDr. Miroslava Kolářová" userId="9a88b6c2-43ae-4ceb-8aa1-b9000f88701d" providerId="ADAL" clId="{52DBDC92-255D-4302-93CF-3F880A3AA0CD}" dt="2026-03-11T14:11:38.801" v="4821" actId="14100"/>
        <pc:sldMkLst>
          <pc:docMk/>
          <pc:sldMk cId="0" sldId="266"/>
        </pc:sldMkLst>
        <pc:spChg chg="mod">
          <ac:chgData name="MVDr. Miroslava Kolářová" userId="9a88b6c2-43ae-4ceb-8aa1-b9000f88701d" providerId="ADAL" clId="{52DBDC92-255D-4302-93CF-3F880A3AA0CD}" dt="2026-03-11T14:11:38.801" v="4821" actId="14100"/>
          <ac:spMkLst>
            <pc:docMk/>
            <pc:sldMk cId="0" sldId="266"/>
            <ac:spMk id="15364" creationId="{00000000-0000-0000-0000-000000000000}"/>
          </ac:spMkLst>
        </pc:spChg>
      </pc:sldChg>
      <pc:sldChg chg="modSp mod">
        <pc:chgData name="MVDr. Miroslava Kolářová" userId="9a88b6c2-43ae-4ceb-8aa1-b9000f88701d" providerId="ADAL" clId="{52DBDC92-255D-4302-93CF-3F880A3AA0CD}" dt="2026-03-10T09:09:31.920" v="440" actId="20577"/>
        <pc:sldMkLst>
          <pc:docMk/>
          <pc:sldMk cId="0" sldId="271"/>
        </pc:sldMkLst>
        <pc:spChg chg="mod">
          <ac:chgData name="MVDr. Miroslava Kolářová" userId="9a88b6c2-43ae-4ceb-8aa1-b9000f88701d" providerId="ADAL" clId="{52DBDC92-255D-4302-93CF-3F880A3AA0CD}" dt="2026-03-10T09:09:31.920" v="440" actId="20577"/>
          <ac:spMkLst>
            <pc:docMk/>
            <pc:sldMk cId="0" sldId="271"/>
            <ac:spMk id="2" creationId="{00000000-0000-0000-0000-000000000000}"/>
          </ac:spMkLst>
        </pc:spChg>
      </pc:sldChg>
      <pc:sldChg chg="modSp mod setBg modClrScheme chgLayout modNotesTx">
        <pc:chgData name="MVDr. Miroslava Kolářová" userId="9a88b6c2-43ae-4ceb-8aa1-b9000f88701d" providerId="ADAL" clId="{52DBDC92-255D-4302-93CF-3F880A3AA0CD}" dt="2026-03-11T14:14:54.774" v="4832" actId="1076"/>
        <pc:sldMkLst>
          <pc:docMk/>
          <pc:sldMk cId="2243881338" sldId="273"/>
        </pc:sldMkLst>
        <pc:spChg chg="mod ord">
          <ac:chgData name="MVDr. Miroslava Kolářová" userId="9a88b6c2-43ae-4ceb-8aa1-b9000f88701d" providerId="ADAL" clId="{52DBDC92-255D-4302-93CF-3F880A3AA0CD}" dt="2026-03-11T14:14:54.774" v="4832" actId="1076"/>
          <ac:spMkLst>
            <pc:docMk/>
            <pc:sldMk cId="2243881338" sldId="273"/>
            <ac:spMk id="3" creationId="{00000000-0000-0000-0000-000000000000}"/>
          </ac:spMkLst>
        </pc:spChg>
        <pc:spChg chg="mod ord">
          <ac:chgData name="MVDr. Miroslava Kolářová" userId="9a88b6c2-43ae-4ceb-8aa1-b9000f88701d" providerId="ADAL" clId="{52DBDC92-255D-4302-93CF-3F880A3AA0CD}" dt="2026-03-11T14:13:36.484" v="4828" actId="700"/>
          <ac:spMkLst>
            <pc:docMk/>
            <pc:sldMk cId="2243881338" sldId="273"/>
            <ac:spMk id="4" creationId="{00000000-0000-0000-0000-000000000000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1T13:44:13.558" v="4723" actId="20577"/>
        <pc:sldMkLst>
          <pc:docMk/>
          <pc:sldMk cId="785272549" sldId="277"/>
        </pc:sldMkLst>
        <pc:spChg chg="mod">
          <ac:chgData name="MVDr. Miroslava Kolářová" userId="9a88b6c2-43ae-4ceb-8aa1-b9000f88701d" providerId="ADAL" clId="{52DBDC92-255D-4302-93CF-3F880A3AA0CD}" dt="2026-03-11T13:44:13.558" v="4723" actId="20577"/>
          <ac:spMkLst>
            <pc:docMk/>
            <pc:sldMk cId="785272549" sldId="277"/>
            <ac:spMk id="3" creationId="{A7203032-C24E-C86F-5B20-2BE06EBA3BBD}"/>
          </ac:spMkLst>
        </pc:spChg>
        <pc:spChg chg="mod">
          <ac:chgData name="MVDr. Miroslava Kolářová" userId="9a88b6c2-43ae-4ceb-8aa1-b9000f88701d" providerId="ADAL" clId="{52DBDC92-255D-4302-93CF-3F880A3AA0CD}" dt="2026-03-10T09:02:18.691" v="277" actId="20577"/>
          <ac:spMkLst>
            <pc:docMk/>
            <pc:sldMk cId="785272549" sldId="277"/>
            <ac:spMk id="4" creationId="{FE2A021B-9BE4-9215-6EB1-F0802321225C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0T09:39:33.159" v="1094" actId="115"/>
        <pc:sldMkLst>
          <pc:docMk/>
          <pc:sldMk cId="252273314" sldId="279"/>
        </pc:sldMkLst>
        <pc:spChg chg="mod">
          <ac:chgData name="MVDr. Miroslava Kolářová" userId="9a88b6c2-43ae-4ceb-8aa1-b9000f88701d" providerId="ADAL" clId="{52DBDC92-255D-4302-93CF-3F880A3AA0CD}" dt="2026-03-10T09:05:39.922" v="364" actId="20577"/>
          <ac:spMkLst>
            <pc:docMk/>
            <pc:sldMk cId="252273314" sldId="279"/>
            <ac:spMk id="3" creationId="{D57F705F-EEAB-74D2-AE6E-8915AA694400}"/>
          </ac:spMkLst>
        </pc:spChg>
        <pc:spChg chg="mod">
          <ac:chgData name="MVDr. Miroslava Kolářová" userId="9a88b6c2-43ae-4ceb-8aa1-b9000f88701d" providerId="ADAL" clId="{52DBDC92-255D-4302-93CF-3F880A3AA0CD}" dt="2026-03-10T09:39:33.159" v="1094" actId="115"/>
          <ac:spMkLst>
            <pc:docMk/>
            <pc:sldMk cId="252273314" sldId="279"/>
            <ac:spMk id="4" creationId="{309AF785-F51F-23B4-ADE9-4CC1D52645A3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1T13:50:41.504" v="4732" actId="948"/>
        <pc:sldMkLst>
          <pc:docMk/>
          <pc:sldMk cId="1495839151" sldId="280"/>
        </pc:sldMkLst>
        <pc:spChg chg="mod">
          <ac:chgData name="MVDr. Miroslava Kolářová" userId="9a88b6c2-43ae-4ceb-8aa1-b9000f88701d" providerId="ADAL" clId="{52DBDC92-255D-4302-93CF-3F880A3AA0CD}" dt="2026-03-11T13:50:41.504" v="4732" actId="948"/>
          <ac:spMkLst>
            <pc:docMk/>
            <pc:sldMk cId="1495839151" sldId="280"/>
            <ac:spMk id="3" creationId="{7955D2A7-32D5-6E9F-8BE0-74065CAD7028}"/>
          </ac:spMkLst>
        </pc:spChg>
        <pc:spChg chg="mod">
          <ac:chgData name="MVDr. Miroslava Kolářová" userId="9a88b6c2-43ae-4ceb-8aa1-b9000f88701d" providerId="ADAL" clId="{52DBDC92-255D-4302-93CF-3F880A3AA0CD}" dt="2026-03-11T13:21:37.353" v="4227" actId="108"/>
          <ac:spMkLst>
            <pc:docMk/>
            <pc:sldMk cId="1495839151" sldId="280"/>
            <ac:spMk id="4" creationId="{0B51A55C-7D44-C814-4622-0126A55C1000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1T13:22:17.963" v="4229" actId="948"/>
        <pc:sldMkLst>
          <pc:docMk/>
          <pc:sldMk cId="3569636487" sldId="281"/>
        </pc:sldMkLst>
        <pc:spChg chg="mod">
          <ac:chgData name="MVDr. Miroslava Kolářová" userId="9a88b6c2-43ae-4ceb-8aa1-b9000f88701d" providerId="ADAL" clId="{52DBDC92-255D-4302-93CF-3F880A3AA0CD}" dt="2026-03-11T13:22:17.963" v="4229" actId="948"/>
          <ac:spMkLst>
            <pc:docMk/>
            <pc:sldMk cId="3569636487" sldId="281"/>
            <ac:spMk id="3" creationId="{B5AB656D-F8B2-1004-B7D7-0FFAE2B61F1A}"/>
          </ac:spMkLst>
        </pc:spChg>
        <pc:spChg chg="mod">
          <ac:chgData name="MVDr. Miroslava Kolářová" userId="9a88b6c2-43ae-4ceb-8aa1-b9000f88701d" providerId="ADAL" clId="{52DBDC92-255D-4302-93CF-3F880A3AA0CD}" dt="2026-03-11T13:22:03.469" v="4228" actId="108"/>
          <ac:spMkLst>
            <pc:docMk/>
            <pc:sldMk cId="3569636487" sldId="281"/>
            <ac:spMk id="4" creationId="{D0C710E8-4D6C-357F-F05B-67BFA025F61E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1T13:50:02.545" v="4725" actId="6549"/>
        <pc:sldMkLst>
          <pc:docMk/>
          <pc:sldMk cId="4182755782" sldId="282"/>
        </pc:sldMkLst>
        <pc:spChg chg="mod">
          <ac:chgData name="MVDr. Miroslava Kolářová" userId="9a88b6c2-43ae-4ceb-8aa1-b9000f88701d" providerId="ADAL" clId="{52DBDC92-255D-4302-93CF-3F880A3AA0CD}" dt="2026-03-11T13:50:02.545" v="4725" actId="6549"/>
          <ac:spMkLst>
            <pc:docMk/>
            <pc:sldMk cId="4182755782" sldId="282"/>
            <ac:spMk id="3" creationId="{4A6495EA-F151-69C3-C1FE-80B32DAE5913}"/>
          </ac:spMkLst>
        </pc:spChg>
        <pc:spChg chg="mod">
          <ac:chgData name="MVDr. Miroslava Kolářová" userId="9a88b6c2-43ae-4ceb-8aa1-b9000f88701d" providerId="ADAL" clId="{52DBDC92-255D-4302-93CF-3F880A3AA0CD}" dt="2026-03-11T13:22:25.600" v="4230" actId="115"/>
          <ac:spMkLst>
            <pc:docMk/>
            <pc:sldMk cId="4182755782" sldId="282"/>
            <ac:spMk id="4" creationId="{D0696030-B4F8-37E6-F31D-893AF017ECF8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1T13:24:09.936" v="4243" actId="20577"/>
        <pc:sldMkLst>
          <pc:docMk/>
          <pc:sldMk cId="110399769" sldId="283"/>
        </pc:sldMkLst>
        <pc:spChg chg="mod">
          <ac:chgData name="MVDr. Miroslava Kolářová" userId="9a88b6c2-43ae-4ceb-8aa1-b9000f88701d" providerId="ADAL" clId="{52DBDC92-255D-4302-93CF-3F880A3AA0CD}" dt="2026-03-11T13:24:09.936" v="4243" actId="20577"/>
          <ac:spMkLst>
            <pc:docMk/>
            <pc:sldMk cId="110399769" sldId="283"/>
            <ac:spMk id="3" creationId="{3E37226D-268F-B928-B714-C4946DA0E1D0}"/>
          </ac:spMkLst>
        </pc:spChg>
        <pc:spChg chg="mod">
          <ac:chgData name="MVDr. Miroslava Kolářová" userId="9a88b6c2-43ae-4ceb-8aa1-b9000f88701d" providerId="ADAL" clId="{52DBDC92-255D-4302-93CF-3F880A3AA0CD}" dt="2026-03-10T09:27:12.224" v="479" actId="20577"/>
          <ac:spMkLst>
            <pc:docMk/>
            <pc:sldMk cId="110399769" sldId="283"/>
            <ac:spMk id="4" creationId="{FF3BEBBF-B98F-EB6E-8D2A-06B31393A119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0T09:41:27.707" v="1151" actId="948"/>
        <pc:sldMkLst>
          <pc:docMk/>
          <pc:sldMk cId="3056756239" sldId="284"/>
        </pc:sldMkLst>
        <pc:spChg chg="mod">
          <ac:chgData name="MVDr. Miroslava Kolářová" userId="9a88b6c2-43ae-4ceb-8aa1-b9000f88701d" providerId="ADAL" clId="{52DBDC92-255D-4302-93CF-3F880A3AA0CD}" dt="2026-03-10T09:41:27.707" v="1151" actId="948"/>
          <ac:spMkLst>
            <pc:docMk/>
            <pc:sldMk cId="3056756239" sldId="284"/>
            <ac:spMk id="3" creationId="{D134FB4D-AE34-A9DB-FD27-446D9ECBA592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1T13:25:33.110" v="4260" actId="20577"/>
        <pc:sldMkLst>
          <pc:docMk/>
          <pc:sldMk cId="3193688833" sldId="285"/>
        </pc:sldMkLst>
        <pc:spChg chg="mod">
          <ac:chgData name="MVDr. Miroslava Kolářová" userId="9a88b6c2-43ae-4ceb-8aa1-b9000f88701d" providerId="ADAL" clId="{52DBDC92-255D-4302-93CF-3F880A3AA0CD}" dt="2026-03-11T13:25:33.110" v="4260" actId="20577"/>
          <ac:spMkLst>
            <pc:docMk/>
            <pc:sldMk cId="3193688833" sldId="285"/>
            <ac:spMk id="3" creationId="{7012D28D-1BA7-AE91-286D-9034919BD2D2}"/>
          </ac:spMkLst>
        </pc:spChg>
        <pc:spChg chg="mod">
          <ac:chgData name="MVDr. Miroslava Kolářová" userId="9a88b6c2-43ae-4ceb-8aa1-b9000f88701d" providerId="ADAL" clId="{52DBDC92-255D-4302-93CF-3F880A3AA0CD}" dt="2026-03-10T09:28:54.610" v="561" actId="1076"/>
          <ac:spMkLst>
            <pc:docMk/>
            <pc:sldMk cId="3193688833" sldId="285"/>
            <ac:spMk id="4" creationId="{651C49A1-9C13-9FE3-2D4B-68814EBCF7C9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1T13:25:56.040" v="4269" actId="948"/>
        <pc:sldMkLst>
          <pc:docMk/>
          <pc:sldMk cId="294076495" sldId="286"/>
        </pc:sldMkLst>
        <pc:spChg chg="mod">
          <ac:chgData name="MVDr. Miroslava Kolářová" userId="9a88b6c2-43ae-4ceb-8aa1-b9000f88701d" providerId="ADAL" clId="{52DBDC92-255D-4302-93CF-3F880A3AA0CD}" dt="2026-03-11T13:25:56.040" v="4269" actId="948"/>
          <ac:spMkLst>
            <pc:docMk/>
            <pc:sldMk cId="294076495" sldId="286"/>
            <ac:spMk id="3" creationId="{4DB87739-324D-A98B-423A-8FB98C126492}"/>
          </ac:spMkLst>
        </pc:spChg>
        <pc:spChg chg="mod">
          <ac:chgData name="MVDr. Miroslava Kolářová" userId="9a88b6c2-43ae-4ceb-8aa1-b9000f88701d" providerId="ADAL" clId="{52DBDC92-255D-4302-93CF-3F880A3AA0CD}" dt="2026-03-11T13:25:44.801" v="4268" actId="20577"/>
          <ac:spMkLst>
            <pc:docMk/>
            <pc:sldMk cId="294076495" sldId="286"/>
            <ac:spMk id="4" creationId="{78AA6EB4-05B6-CA3A-98AE-E70C754A050C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3T06:25:51.269" v="4838" actId="113"/>
        <pc:sldMkLst>
          <pc:docMk/>
          <pc:sldMk cId="222681900" sldId="287"/>
        </pc:sldMkLst>
        <pc:spChg chg="mod">
          <ac:chgData name="MVDr. Miroslava Kolářová" userId="9a88b6c2-43ae-4ceb-8aa1-b9000f88701d" providerId="ADAL" clId="{52DBDC92-255D-4302-93CF-3F880A3AA0CD}" dt="2026-03-13T06:25:51.269" v="4838" actId="113"/>
          <ac:spMkLst>
            <pc:docMk/>
            <pc:sldMk cId="222681900" sldId="287"/>
            <ac:spMk id="3" creationId="{CC615623-7A72-F2A9-8644-95444F4494BF}"/>
          </ac:spMkLst>
        </pc:spChg>
        <pc:spChg chg="mod">
          <ac:chgData name="MVDr. Miroslava Kolářová" userId="9a88b6c2-43ae-4ceb-8aa1-b9000f88701d" providerId="ADAL" clId="{52DBDC92-255D-4302-93CF-3F880A3AA0CD}" dt="2026-03-11T13:33:37.140" v="4454" actId="20577"/>
          <ac:spMkLst>
            <pc:docMk/>
            <pc:sldMk cId="222681900" sldId="287"/>
            <ac:spMk id="4" creationId="{DADFC21B-75B3-0A28-10D0-7C3B7F7CF737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0T09:39:02.758" v="1093" actId="113"/>
        <pc:sldMkLst>
          <pc:docMk/>
          <pc:sldMk cId="2930856506" sldId="288"/>
        </pc:sldMkLst>
        <pc:spChg chg="mod">
          <ac:chgData name="MVDr. Miroslava Kolářová" userId="9a88b6c2-43ae-4ceb-8aa1-b9000f88701d" providerId="ADAL" clId="{52DBDC92-255D-4302-93CF-3F880A3AA0CD}" dt="2026-03-10T09:39:02.758" v="1093" actId="113"/>
          <ac:spMkLst>
            <pc:docMk/>
            <pc:sldMk cId="2930856506" sldId="288"/>
            <ac:spMk id="3" creationId="{1231A4A4-A48F-5FA7-45D2-1005F8B6C62E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1T13:21:11.452" v="4226" actId="948"/>
        <pc:sldMkLst>
          <pc:docMk/>
          <pc:sldMk cId="2220835849" sldId="289"/>
        </pc:sldMkLst>
        <pc:spChg chg="mod">
          <ac:chgData name="MVDr. Miroslava Kolářová" userId="9a88b6c2-43ae-4ceb-8aa1-b9000f88701d" providerId="ADAL" clId="{52DBDC92-255D-4302-93CF-3F880A3AA0CD}" dt="2026-03-11T13:21:11.452" v="4226" actId="948"/>
          <ac:spMkLst>
            <pc:docMk/>
            <pc:sldMk cId="2220835849" sldId="289"/>
            <ac:spMk id="3" creationId="{06E5BC4B-3B07-FD27-E9A9-3A88E252EC79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1T13:26:37.586" v="4275" actId="5793"/>
        <pc:sldMkLst>
          <pc:docMk/>
          <pc:sldMk cId="1588050434" sldId="290"/>
        </pc:sldMkLst>
        <pc:spChg chg="mod">
          <ac:chgData name="MVDr. Miroslava Kolářová" userId="9a88b6c2-43ae-4ceb-8aa1-b9000f88701d" providerId="ADAL" clId="{52DBDC92-255D-4302-93CF-3F880A3AA0CD}" dt="2026-03-11T13:26:37.586" v="4275" actId="5793"/>
          <ac:spMkLst>
            <pc:docMk/>
            <pc:sldMk cId="1588050434" sldId="290"/>
            <ac:spMk id="3" creationId="{B6470FEA-577A-FA33-CA74-B36482C0BD93}"/>
          </ac:spMkLst>
        </pc:spChg>
        <pc:spChg chg="mod">
          <ac:chgData name="MVDr. Miroslava Kolářová" userId="9a88b6c2-43ae-4ceb-8aa1-b9000f88701d" providerId="ADAL" clId="{52DBDC92-255D-4302-93CF-3F880A3AA0CD}" dt="2026-03-11T13:26:15.286" v="4272" actId="20577"/>
          <ac:spMkLst>
            <pc:docMk/>
            <pc:sldMk cId="1588050434" sldId="290"/>
            <ac:spMk id="4" creationId="{46101FC8-26DF-5290-F685-A5387C919772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1T13:33:33.478" v="4451" actId="20577"/>
        <pc:sldMkLst>
          <pc:docMk/>
          <pc:sldMk cId="846744032" sldId="291"/>
        </pc:sldMkLst>
        <pc:spChg chg="mod">
          <ac:chgData name="MVDr. Miroslava Kolářová" userId="9a88b6c2-43ae-4ceb-8aa1-b9000f88701d" providerId="ADAL" clId="{52DBDC92-255D-4302-93CF-3F880A3AA0CD}" dt="2026-03-11T13:29:59.817" v="4338" actId="20577"/>
          <ac:spMkLst>
            <pc:docMk/>
            <pc:sldMk cId="846744032" sldId="291"/>
            <ac:spMk id="3" creationId="{E794BB51-815A-8A02-DB00-06D4AA8E9295}"/>
          </ac:spMkLst>
        </pc:spChg>
        <pc:spChg chg="mod">
          <ac:chgData name="MVDr. Miroslava Kolářová" userId="9a88b6c2-43ae-4ceb-8aa1-b9000f88701d" providerId="ADAL" clId="{52DBDC92-255D-4302-93CF-3F880A3AA0CD}" dt="2026-03-11T13:33:33.478" v="4451" actId="20577"/>
          <ac:spMkLst>
            <pc:docMk/>
            <pc:sldMk cId="846744032" sldId="291"/>
            <ac:spMk id="4" creationId="{8DA98854-0556-3EFB-2499-33921D04A81F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3T06:27:39.276" v="4844" actId="113"/>
        <pc:sldMkLst>
          <pc:docMk/>
          <pc:sldMk cId="3662083619" sldId="292"/>
        </pc:sldMkLst>
        <pc:spChg chg="mod">
          <ac:chgData name="MVDr. Miroslava Kolářová" userId="9a88b6c2-43ae-4ceb-8aa1-b9000f88701d" providerId="ADAL" clId="{52DBDC92-255D-4302-93CF-3F880A3AA0CD}" dt="2026-03-13T06:27:39.276" v="4844" actId="113"/>
          <ac:spMkLst>
            <pc:docMk/>
            <pc:sldMk cId="3662083619" sldId="292"/>
            <ac:spMk id="3" creationId="{218DA908-E6FB-20F4-51E8-E3F6CD2C5673}"/>
          </ac:spMkLst>
        </pc:spChg>
        <pc:spChg chg="mod">
          <ac:chgData name="MVDr. Miroslava Kolářová" userId="9a88b6c2-43ae-4ceb-8aa1-b9000f88701d" providerId="ADAL" clId="{52DBDC92-255D-4302-93CF-3F880A3AA0CD}" dt="2026-03-13T06:26:53.715" v="4843" actId="20577"/>
          <ac:spMkLst>
            <pc:docMk/>
            <pc:sldMk cId="3662083619" sldId="292"/>
            <ac:spMk id="4" creationId="{2E962EF2-85B6-C09E-7232-586EB2A2F0C0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1T13:38:27.582" v="4538" actId="20577"/>
        <pc:sldMkLst>
          <pc:docMk/>
          <pc:sldMk cId="2763889005" sldId="293"/>
        </pc:sldMkLst>
        <pc:spChg chg="mod">
          <ac:chgData name="MVDr. Miroslava Kolářová" userId="9a88b6c2-43ae-4ceb-8aa1-b9000f88701d" providerId="ADAL" clId="{52DBDC92-255D-4302-93CF-3F880A3AA0CD}" dt="2026-03-11T13:38:01.335" v="4535" actId="20577"/>
          <ac:spMkLst>
            <pc:docMk/>
            <pc:sldMk cId="2763889005" sldId="293"/>
            <ac:spMk id="3" creationId="{699986CE-031F-4BEA-EEEF-04390C52DCED}"/>
          </ac:spMkLst>
        </pc:spChg>
        <pc:spChg chg="mod">
          <ac:chgData name="MVDr. Miroslava Kolářová" userId="9a88b6c2-43ae-4ceb-8aa1-b9000f88701d" providerId="ADAL" clId="{52DBDC92-255D-4302-93CF-3F880A3AA0CD}" dt="2026-03-11T13:38:27.582" v="4538" actId="20577"/>
          <ac:spMkLst>
            <pc:docMk/>
            <pc:sldMk cId="2763889005" sldId="293"/>
            <ac:spMk id="4" creationId="{8689B20E-15D6-C309-5043-26A68911A85F}"/>
          </ac:spMkLst>
        </pc:spChg>
      </pc:sldChg>
      <pc:sldChg chg="addSp modSp add mod">
        <pc:chgData name="MVDr. Miroslava Kolářová" userId="9a88b6c2-43ae-4ceb-8aa1-b9000f88701d" providerId="ADAL" clId="{52DBDC92-255D-4302-93CF-3F880A3AA0CD}" dt="2026-03-11T13:39:33.047" v="4551" actId="1076"/>
        <pc:sldMkLst>
          <pc:docMk/>
          <pc:sldMk cId="2677357968" sldId="294"/>
        </pc:sldMkLst>
        <pc:spChg chg="mod">
          <ac:chgData name="MVDr. Miroslava Kolářová" userId="9a88b6c2-43ae-4ceb-8aa1-b9000f88701d" providerId="ADAL" clId="{52DBDC92-255D-4302-93CF-3F880A3AA0CD}" dt="2026-03-10T13:25:05.066" v="4207" actId="20577"/>
          <ac:spMkLst>
            <pc:docMk/>
            <pc:sldMk cId="2677357968" sldId="294"/>
            <ac:spMk id="3" creationId="{7BF69B5B-063B-B1DC-05B0-92DA25603FD7}"/>
          </ac:spMkLst>
        </pc:spChg>
        <pc:picChg chg="add mod modCrop">
          <ac:chgData name="MVDr. Miroslava Kolářová" userId="9a88b6c2-43ae-4ceb-8aa1-b9000f88701d" providerId="ADAL" clId="{52DBDC92-255D-4302-93CF-3F880A3AA0CD}" dt="2026-03-11T13:39:33.047" v="4551" actId="1076"/>
          <ac:picMkLst>
            <pc:docMk/>
            <pc:sldMk cId="2677357968" sldId="294"/>
            <ac:picMk id="5" creationId="{BD0A76C5-F4A4-7749-41BF-9F03727383D1}"/>
          </ac:picMkLst>
        </pc:picChg>
      </pc:sldChg>
      <pc:sldChg chg="modSp add mod">
        <pc:chgData name="MVDr. Miroslava Kolářová" userId="9a88b6c2-43ae-4ceb-8aa1-b9000f88701d" providerId="ADAL" clId="{52DBDC92-255D-4302-93CF-3F880A3AA0CD}" dt="2026-03-11T13:38:52.234" v="4547" actId="5793"/>
        <pc:sldMkLst>
          <pc:docMk/>
          <pc:sldMk cId="2474081028" sldId="295"/>
        </pc:sldMkLst>
        <pc:spChg chg="mod">
          <ac:chgData name="MVDr. Miroslava Kolářová" userId="9a88b6c2-43ae-4ceb-8aa1-b9000f88701d" providerId="ADAL" clId="{52DBDC92-255D-4302-93CF-3F880A3AA0CD}" dt="2026-03-11T13:38:52.234" v="4547" actId="5793"/>
          <ac:spMkLst>
            <pc:docMk/>
            <pc:sldMk cId="2474081028" sldId="295"/>
            <ac:spMk id="3" creationId="{D648E262-0C2D-DEF9-C2A4-2A53F7E5EAF3}"/>
          </ac:spMkLst>
        </pc:spChg>
        <pc:spChg chg="mod">
          <ac:chgData name="MVDr. Miroslava Kolářová" userId="9a88b6c2-43ae-4ceb-8aa1-b9000f88701d" providerId="ADAL" clId="{52DBDC92-255D-4302-93CF-3F880A3AA0CD}" dt="2026-03-11T13:38:39.800" v="4545" actId="20577"/>
          <ac:spMkLst>
            <pc:docMk/>
            <pc:sldMk cId="2474081028" sldId="295"/>
            <ac:spMk id="4" creationId="{10C9457B-EB61-DC11-A304-501CE00D2293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0T12:59:13.180" v="3278" actId="20577"/>
        <pc:sldMkLst>
          <pc:docMk/>
          <pc:sldMk cId="1568336139" sldId="296"/>
        </pc:sldMkLst>
        <pc:spChg chg="mod">
          <ac:chgData name="MVDr. Miroslava Kolářová" userId="9a88b6c2-43ae-4ceb-8aa1-b9000f88701d" providerId="ADAL" clId="{52DBDC92-255D-4302-93CF-3F880A3AA0CD}" dt="2026-03-10T12:59:13.180" v="3278" actId="20577"/>
          <ac:spMkLst>
            <pc:docMk/>
            <pc:sldMk cId="1568336139" sldId="296"/>
            <ac:spMk id="3" creationId="{307EFFB2-86DE-FEA8-BE40-C452E92DA825}"/>
          </ac:spMkLst>
        </pc:spChg>
        <pc:spChg chg="mod">
          <ac:chgData name="MVDr. Miroslava Kolářová" userId="9a88b6c2-43ae-4ceb-8aa1-b9000f88701d" providerId="ADAL" clId="{52DBDC92-255D-4302-93CF-3F880A3AA0CD}" dt="2026-03-10T12:59:09.387" v="3271" actId="20577"/>
          <ac:spMkLst>
            <pc:docMk/>
            <pc:sldMk cId="1568336139" sldId="296"/>
            <ac:spMk id="4" creationId="{0BCE7967-CBCF-B445-4137-78A7EB9694FF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3T06:26:32.825" v="4839" actId="115"/>
        <pc:sldMkLst>
          <pc:docMk/>
          <pc:sldMk cId="1969723778" sldId="297"/>
        </pc:sldMkLst>
        <pc:spChg chg="mod">
          <ac:chgData name="MVDr. Miroslava Kolářová" userId="9a88b6c2-43ae-4ceb-8aa1-b9000f88701d" providerId="ADAL" clId="{52DBDC92-255D-4302-93CF-3F880A3AA0CD}" dt="2026-03-13T06:26:32.825" v="4839" actId="115"/>
          <ac:spMkLst>
            <pc:docMk/>
            <pc:sldMk cId="1969723778" sldId="297"/>
            <ac:spMk id="3" creationId="{2938F0F8-F229-760B-CCCD-86888D609D0D}"/>
          </ac:spMkLst>
        </pc:spChg>
        <pc:spChg chg="mod">
          <ac:chgData name="MVDr. Miroslava Kolářová" userId="9a88b6c2-43ae-4ceb-8aa1-b9000f88701d" providerId="ADAL" clId="{52DBDC92-255D-4302-93CF-3F880A3AA0CD}" dt="2026-03-11T13:34:34.886" v="4468" actId="20577"/>
          <ac:spMkLst>
            <pc:docMk/>
            <pc:sldMk cId="1969723778" sldId="297"/>
            <ac:spMk id="4" creationId="{7D61088E-63D1-BDE3-A45D-1347C4BF29E7}"/>
          </ac:spMkLst>
        </pc:spChg>
      </pc:sldChg>
      <pc:sldChg chg="addSp delSp modSp add mod">
        <pc:chgData name="MVDr. Miroslava Kolářová" userId="9a88b6c2-43ae-4ceb-8aa1-b9000f88701d" providerId="ADAL" clId="{52DBDC92-255D-4302-93CF-3F880A3AA0CD}" dt="2026-03-11T13:37:08.877" v="4524" actId="1076"/>
        <pc:sldMkLst>
          <pc:docMk/>
          <pc:sldMk cId="4115667907" sldId="298"/>
        </pc:sldMkLst>
        <pc:spChg chg="mod">
          <ac:chgData name="MVDr. Miroslava Kolářová" userId="9a88b6c2-43ae-4ceb-8aa1-b9000f88701d" providerId="ADAL" clId="{52DBDC92-255D-4302-93CF-3F880A3AA0CD}" dt="2026-03-11T13:37:01.259" v="4523" actId="20577"/>
          <ac:spMkLst>
            <pc:docMk/>
            <pc:sldMk cId="4115667907" sldId="298"/>
            <ac:spMk id="4" creationId="{A8DFD54C-6C03-BC7E-B9C7-B46787F0111F}"/>
          </ac:spMkLst>
        </pc:spChg>
        <pc:picChg chg="add mod">
          <ac:chgData name="MVDr. Miroslava Kolářová" userId="9a88b6c2-43ae-4ceb-8aa1-b9000f88701d" providerId="ADAL" clId="{52DBDC92-255D-4302-93CF-3F880A3AA0CD}" dt="2026-03-11T13:37:08.877" v="4524" actId="1076"/>
          <ac:picMkLst>
            <pc:docMk/>
            <pc:sldMk cId="4115667907" sldId="298"/>
            <ac:picMk id="5" creationId="{DB1423AD-76E0-2071-65B8-91C1A9E36E4F}"/>
          </ac:picMkLst>
        </pc:picChg>
      </pc:sldChg>
      <pc:sldChg chg="addSp delSp modSp new mod">
        <pc:chgData name="MVDr. Miroslava Kolářová" userId="9a88b6c2-43ae-4ceb-8aa1-b9000f88701d" providerId="ADAL" clId="{52DBDC92-255D-4302-93CF-3F880A3AA0CD}" dt="2026-03-11T13:37:15.646" v="4525" actId="14100"/>
        <pc:sldMkLst>
          <pc:docMk/>
          <pc:sldMk cId="1510558476" sldId="299"/>
        </pc:sldMkLst>
        <pc:spChg chg="mod">
          <ac:chgData name="MVDr. Miroslava Kolářová" userId="9a88b6c2-43ae-4ceb-8aa1-b9000f88701d" providerId="ADAL" clId="{52DBDC92-255D-4302-93CF-3F880A3AA0CD}" dt="2026-03-10T13:17:24.720" v="4132" actId="20577"/>
          <ac:spMkLst>
            <pc:docMk/>
            <pc:sldMk cId="1510558476" sldId="299"/>
            <ac:spMk id="3" creationId="{7C84B837-3AD0-3BEC-C77D-FEC4480727D6}"/>
          </ac:spMkLst>
        </pc:spChg>
        <pc:picChg chg="add mod">
          <ac:chgData name="MVDr. Miroslava Kolářová" userId="9a88b6c2-43ae-4ceb-8aa1-b9000f88701d" providerId="ADAL" clId="{52DBDC92-255D-4302-93CF-3F880A3AA0CD}" dt="2026-03-11T13:37:15.646" v="4525" actId="14100"/>
          <ac:picMkLst>
            <pc:docMk/>
            <pc:sldMk cId="1510558476" sldId="299"/>
            <ac:picMk id="5" creationId="{85BEB594-C691-C52F-B0DB-A538A4353FC0}"/>
          </ac:picMkLst>
        </pc:picChg>
      </pc:sldChg>
      <pc:sldChg chg="addSp delSp modSp add mod">
        <pc:chgData name="MVDr. Miroslava Kolářová" userId="9a88b6c2-43ae-4ceb-8aa1-b9000f88701d" providerId="ADAL" clId="{52DBDC92-255D-4302-93CF-3F880A3AA0CD}" dt="2026-03-10T13:18:29.649" v="4158" actId="20577"/>
        <pc:sldMkLst>
          <pc:docMk/>
          <pc:sldMk cId="1630750160" sldId="300"/>
        </pc:sldMkLst>
        <pc:spChg chg="mod">
          <ac:chgData name="MVDr. Miroslava Kolářová" userId="9a88b6c2-43ae-4ceb-8aa1-b9000f88701d" providerId="ADAL" clId="{52DBDC92-255D-4302-93CF-3F880A3AA0CD}" dt="2026-03-10T13:18:29.649" v="4158" actId="20577"/>
          <ac:spMkLst>
            <pc:docMk/>
            <pc:sldMk cId="1630750160" sldId="300"/>
            <ac:spMk id="3" creationId="{7083E81B-8C8D-12C7-BFAB-99524B4CF865}"/>
          </ac:spMkLst>
        </pc:spChg>
        <pc:picChg chg="add mod">
          <ac:chgData name="MVDr. Miroslava Kolářová" userId="9a88b6c2-43ae-4ceb-8aa1-b9000f88701d" providerId="ADAL" clId="{52DBDC92-255D-4302-93CF-3F880A3AA0CD}" dt="2026-03-10T13:18:23.325" v="4147" actId="1076"/>
          <ac:picMkLst>
            <pc:docMk/>
            <pc:sldMk cId="1630750160" sldId="300"/>
            <ac:picMk id="7" creationId="{918EDE45-1328-BD8A-FEEF-62EA78FAE6DC}"/>
          </ac:picMkLst>
        </pc:picChg>
      </pc:sldChg>
      <pc:sldChg chg="addSp delSp modSp new mod ord">
        <pc:chgData name="MVDr. Miroslava Kolářová" userId="9a88b6c2-43ae-4ceb-8aa1-b9000f88701d" providerId="ADAL" clId="{52DBDC92-255D-4302-93CF-3F880A3AA0CD}" dt="2026-03-10T13:22:13.196" v="4195"/>
        <pc:sldMkLst>
          <pc:docMk/>
          <pc:sldMk cId="3175548535" sldId="301"/>
        </pc:sldMkLst>
        <pc:spChg chg="mod">
          <ac:chgData name="MVDr. Miroslava Kolářová" userId="9a88b6c2-43ae-4ceb-8aa1-b9000f88701d" providerId="ADAL" clId="{52DBDC92-255D-4302-93CF-3F880A3AA0CD}" dt="2026-03-10T13:19:57.366" v="4191" actId="20577"/>
          <ac:spMkLst>
            <pc:docMk/>
            <pc:sldMk cId="3175548535" sldId="301"/>
            <ac:spMk id="3" creationId="{34818BC3-E263-FC2D-9F1C-100F4AA49A88}"/>
          </ac:spMkLst>
        </pc:spChg>
        <pc:picChg chg="add mod">
          <ac:chgData name="MVDr. Miroslava Kolářová" userId="9a88b6c2-43ae-4ceb-8aa1-b9000f88701d" providerId="ADAL" clId="{52DBDC92-255D-4302-93CF-3F880A3AA0CD}" dt="2026-03-10T13:20:05.912" v="4192" actId="14100"/>
          <ac:picMkLst>
            <pc:docMk/>
            <pc:sldMk cId="3175548535" sldId="301"/>
            <ac:picMk id="5" creationId="{A3F3D72B-DEB4-6E01-75BD-B49BF34ED228}"/>
          </ac:picMkLst>
        </pc:picChg>
      </pc:sldChg>
      <pc:sldChg chg="modSp add mod">
        <pc:chgData name="MVDr. Miroslava Kolářová" userId="9a88b6c2-43ae-4ceb-8aa1-b9000f88701d" providerId="ADAL" clId="{52DBDC92-255D-4302-93CF-3F880A3AA0CD}" dt="2026-03-11T13:43:14.494" v="4555" actId="20577"/>
        <pc:sldMkLst>
          <pc:docMk/>
          <pc:sldMk cId="1623662978" sldId="302"/>
        </pc:sldMkLst>
        <pc:spChg chg="mod">
          <ac:chgData name="MVDr. Miroslava Kolářová" userId="9a88b6c2-43ae-4ceb-8aa1-b9000f88701d" providerId="ADAL" clId="{52DBDC92-255D-4302-93CF-3F880A3AA0CD}" dt="2026-03-11T13:43:14.494" v="4555" actId="20577"/>
          <ac:spMkLst>
            <pc:docMk/>
            <pc:sldMk cId="1623662978" sldId="302"/>
            <ac:spMk id="3" creationId="{A32B3072-5332-9518-6873-D697A807B457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1T13:24:45.096" v="4251" actId="20577"/>
        <pc:sldMkLst>
          <pc:docMk/>
          <pc:sldMk cId="3442957612" sldId="303"/>
        </pc:sldMkLst>
        <pc:spChg chg="mod">
          <ac:chgData name="MVDr. Miroslava Kolářová" userId="9a88b6c2-43ae-4ceb-8aa1-b9000f88701d" providerId="ADAL" clId="{52DBDC92-255D-4302-93CF-3F880A3AA0CD}" dt="2026-03-11T13:24:45.096" v="4251" actId="20577"/>
          <ac:spMkLst>
            <pc:docMk/>
            <pc:sldMk cId="3442957612" sldId="303"/>
            <ac:spMk id="3" creationId="{31038174-F706-03F4-1465-AAA01201B9FA}"/>
          </ac:spMkLst>
        </pc:spChg>
      </pc:sldChg>
      <pc:sldChg chg="modSp add mod">
        <pc:chgData name="MVDr. Miroslava Kolářová" userId="9a88b6c2-43ae-4ceb-8aa1-b9000f88701d" providerId="ADAL" clId="{52DBDC92-255D-4302-93CF-3F880A3AA0CD}" dt="2026-03-11T14:01:03.010" v="4812" actId="20577"/>
        <pc:sldMkLst>
          <pc:docMk/>
          <pc:sldMk cId="1756840803" sldId="304"/>
        </pc:sldMkLst>
        <pc:spChg chg="mod">
          <ac:chgData name="MVDr. Miroslava Kolářová" userId="9a88b6c2-43ae-4ceb-8aa1-b9000f88701d" providerId="ADAL" clId="{52DBDC92-255D-4302-93CF-3F880A3AA0CD}" dt="2026-03-11T14:01:03.010" v="4812" actId="20577"/>
          <ac:spMkLst>
            <pc:docMk/>
            <pc:sldMk cId="1756840803" sldId="304"/>
            <ac:spMk id="3" creationId="{F3830F44-CA2A-9D1F-1895-71ED67A9CD2B}"/>
          </ac:spMkLst>
        </pc:spChg>
        <pc:spChg chg="mod">
          <ac:chgData name="MVDr. Miroslava Kolářová" userId="9a88b6c2-43ae-4ceb-8aa1-b9000f88701d" providerId="ADAL" clId="{52DBDC92-255D-4302-93CF-3F880A3AA0CD}" dt="2026-03-11T13:34:06.787" v="4461" actId="20577"/>
          <ac:spMkLst>
            <pc:docMk/>
            <pc:sldMk cId="1756840803" sldId="304"/>
            <ac:spMk id="4" creationId="{AA70886A-BE22-B98C-3529-D8B530725C7A}"/>
          </ac:spMkLst>
        </pc:spChg>
      </pc:sldChg>
      <pc:sldChg chg="addSp modSp add mod">
        <pc:chgData name="MVDr. Miroslava Kolářová" userId="9a88b6c2-43ae-4ceb-8aa1-b9000f88701d" providerId="ADAL" clId="{52DBDC92-255D-4302-93CF-3F880A3AA0CD}" dt="2026-03-11T13:34:16.699" v="4465" actId="5793"/>
        <pc:sldMkLst>
          <pc:docMk/>
          <pc:sldMk cId="134724053" sldId="305"/>
        </pc:sldMkLst>
        <pc:spChg chg="mod">
          <ac:chgData name="MVDr. Miroslava Kolářová" userId="9a88b6c2-43ae-4ceb-8aa1-b9000f88701d" providerId="ADAL" clId="{52DBDC92-255D-4302-93CF-3F880A3AA0CD}" dt="2026-03-11T13:34:16.699" v="4465" actId="5793"/>
          <ac:spMkLst>
            <pc:docMk/>
            <pc:sldMk cId="134724053" sldId="305"/>
            <ac:spMk id="3" creationId="{91138129-AB2B-A1B0-3E1E-A79FC78A545D}"/>
          </ac:spMkLst>
        </pc:spChg>
        <pc:spChg chg="mod">
          <ac:chgData name="MVDr. Miroslava Kolářová" userId="9a88b6c2-43ae-4ceb-8aa1-b9000f88701d" providerId="ADAL" clId="{52DBDC92-255D-4302-93CF-3F880A3AA0CD}" dt="2026-03-11T13:34:13.499" v="4464" actId="20577"/>
          <ac:spMkLst>
            <pc:docMk/>
            <pc:sldMk cId="134724053" sldId="305"/>
            <ac:spMk id="4" creationId="{07BB982F-5BBF-FEDB-33EF-3B5854DAD8EE}"/>
          </ac:spMkLst>
        </pc:spChg>
        <pc:picChg chg="add mod">
          <ac:chgData name="MVDr. Miroslava Kolářová" userId="9a88b6c2-43ae-4ceb-8aa1-b9000f88701d" providerId="ADAL" clId="{52DBDC92-255D-4302-93CF-3F880A3AA0CD}" dt="2026-03-11T13:32:52.778" v="4436" actId="14100"/>
          <ac:picMkLst>
            <pc:docMk/>
            <pc:sldMk cId="134724053" sldId="305"/>
            <ac:picMk id="5" creationId="{8E24070F-0E2E-7A46-B7A8-6A9CA23BF1F7}"/>
          </ac:picMkLst>
        </pc:picChg>
      </pc:sldChg>
      <pc:sldChg chg="modSp add mod">
        <pc:chgData name="MVDr. Miroslava Kolářová" userId="9a88b6c2-43ae-4ceb-8aa1-b9000f88701d" providerId="ADAL" clId="{52DBDC92-255D-4302-93CF-3F880A3AA0CD}" dt="2026-03-11T13:53:59.170" v="4734" actId="20577"/>
        <pc:sldMkLst>
          <pc:docMk/>
          <pc:sldMk cId="2832100866" sldId="306"/>
        </pc:sldMkLst>
        <pc:spChg chg="mod">
          <ac:chgData name="MVDr. Miroslava Kolářová" userId="9a88b6c2-43ae-4ceb-8aa1-b9000f88701d" providerId="ADAL" clId="{52DBDC92-255D-4302-93CF-3F880A3AA0CD}" dt="2026-03-11T13:53:59.170" v="4734" actId="20577"/>
          <ac:spMkLst>
            <pc:docMk/>
            <pc:sldMk cId="2832100866" sldId="306"/>
            <ac:spMk id="3" creationId="{696EC932-292D-E31F-D76F-25FD259687EB}"/>
          </ac:spMkLst>
        </pc:spChg>
      </pc:sldChg>
      <pc:sldMasterChg chg="modSldLayout">
        <pc:chgData name="MVDr. Miroslava Kolářová" userId="9a88b6c2-43ae-4ceb-8aa1-b9000f88701d" providerId="ADAL" clId="{52DBDC92-255D-4302-93CF-3F880A3AA0CD}" dt="2026-03-11T14:22:34.736" v="4834" actId="21"/>
        <pc:sldMasterMkLst>
          <pc:docMk/>
          <pc:sldMasterMk cId="0" sldId="2147483648"/>
        </pc:sldMasterMkLst>
        <pc:sldLayoutChg chg="delSp mod">
          <pc:chgData name="MVDr. Miroslava Kolářová" userId="9a88b6c2-43ae-4ceb-8aa1-b9000f88701d" providerId="ADAL" clId="{52DBDC92-255D-4302-93CF-3F880A3AA0CD}" dt="2026-03-11T14:22:34.736" v="4834" actId="21"/>
          <pc:sldLayoutMkLst>
            <pc:docMk/>
            <pc:sldMasterMk cId="0" sldId="2147483648"/>
            <pc:sldLayoutMk cId="3030571598" sldId="214748377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3071BF70-F74F-432F-DDD7-71ADC5FBD6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E00026-7868-7AC3-F013-7C15B81F4E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7650C-34D0-4F1F-9676-3C16FD28BEE3}" type="datetimeFigureOut">
              <a:rPr lang="cs-CZ" smtClean="0"/>
              <a:t>13.03.2026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40FA766-21AF-19AC-DD39-71DBA9FEC0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E7B9ED-0162-69FF-BE96-93D963942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D961F-6AA0-4AD7-A685-8561722D5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740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1D07D67-2164-4CF0-8B01-F1D1FB162D41}" type="datetimeFigureOut">
              <a:rPr lang="cs-CZ"/>
              <a:pPr>
                <a:defRPr/>
              </a:pPr>
              <a:t>13.03.2026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1DF3F96-3515-4547-AF6B-DB98CFCBFF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55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857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617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D016A-C755-633B-4CD0-5866C0AA3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78C35B4-C25F-1DB6-1608-47D949F3C7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90641C8-26FC-C856-3BE1-FCE22EE9C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40C98A-3520-9EB5-2F88-2CAC82CF8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122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94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F3F96-3515-4547-AF6B-DB98CFCBFFEF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41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064896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ts val="45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4725144"/>
            <a:ext cx="8064896" cy="5040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buNone/>
              <a:defRPr sz="3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237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800" baseline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2987824" y="548680"/>
            <a:ext cx="5544616" cy="720080"/>
          </a:xfrm>
          <a:prstGeom prst="rect">
            <a:avLst/>
          </a:prstGeom>
        </p:spPr>
        <p:txBody>
          <a:bodyPr anchor="ctr"/>
          <a:lstStyle>
            <a:lvl1pPr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/>
              <a:t>Název organizace</a:t>
            </a:r>
          </a:p>
        </p:txBody>
      </p:sp>
    </p:spTree>
    <p:extLst>
      <p:ext uri="{BB962C8B-B14F-4D97-AF65-F5344CB8AC3E}">
        <p14:creationId xmlns:p14="http://schemas.microsoft.com/office/powerpoint/2010/main" val="213644019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7544" y="3212976"/>
            <a:ext cx="8064896" cy="1500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4500"/>
              </a:lnSpc>
              <a:buNone/>
              <a:defRPr sz="45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32368072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1 řád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24537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2400"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zápatí 7"/>
          <p:cNvSpPr txBox="1">
            <a:spLocks/>
          </p:cNvSpPr>
          <p:nvPr userDrawn="1"/>
        </p:nvSpPr>
        <p:spPr>
          <a:xfrm>
            <a:off x="1743000" y="404664"/>
            <a:ext cx="69438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Název organizace</a:t>
            </a:r>
          </a:p>
        </p:txBody>
      </p:sp>
      <p:sp>
        <p:nvSpPr>
          <p:cNvPr id="9" name="Zástupný symbol pro zápatí 7"/>
          <p:cNvSpPr txBox="1">
            <a:spLocks/>
          </p:cNvSpPr>
          <p:nvPr userDrawn="1"/>
        </p:nvSpPr>
        <p:spPr>
          <a:xfrm>
            <a:off x="467544" y="6528112"/>
            <a:ext cx="8229600" cy="216023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cs-CZ" dirty="0"/>
              <a:t>Jméno Příjmení, Místo, 1.1.2015, Typ prezentace</a:t>
            </a:r>
          </a:p>
        </p:txBody>
      </p:sp>
    </p:spTree>
    <p:extLst>
      <p:ext uri="{BB962C8B-B14F-4D97-AF65-F5344CB8AC3E}">
        <p14:creationId xmlns:p14="http://schemas.microsoft.com/office/powerpoint/2010/main" val="338086907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na 2 řád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167311"/>
            <a:ext cx="8229600" cy="4286026"/>
          </a:xfrm>
          <a:prstGeom prst="rect">
            <a:avLst/>
          </a:prstGeom>
        </p:spPr>
        <p:txBody>
          <a:bodyPr/>
          <a:lstStyle>
            <a:lvl1pPr marL="360000" indent="-36000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Font typeface="Arial" pitchFamily="34" charset="0"/>
              <a:buChar char="―"/>
              <a:defRPr sz="2400"/>
            </a:lvl1pPr>
            <a:lvl2pPr marL="720000" indent="-36000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defRPr sz="2400"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2"/>
          </p:nvPr>
        </p:nvSpPr>
        <p:spPr>
          <a:xfrm>
            <a:off x="467544" y="908720"/>
            <a:ext cx="8219256" cy="10801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rgbClr val="007EC7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8" name="Picture 2" descr="C:\0\Grafický manuál - NEXA - styl SVS 2014\SVS_znacka_100%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935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571598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2" r:id="rId3"/>
    <p:sldLayoutId id="2147483771" r:id="rId4"/>
  </p:sldLayoutIdLst>
  <p:transition spd="slow">
    <p:cover/>
  </p:transition>
  <p:hf sldNum="0" hdr="0" ftr="0" dt="0"/>
  <p:txStyles>
    <p:titleStyle>
      <a:lvl1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 kern="1200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1000"/>
        </a:lnSpc>
        <a:spcBef>
          <a:spcPct val="0"/>
        </a:spcBef>
        <a:spcAft>
          <a:spcPct val="0"/>
        </a:spcAft>
        <a:defRPr sz="900" b="1">
          <a:solidFill>
            <a:srgbClr val="007EC7"/>
          </a:solidFill>
          <a:latin typeface="Arial" charset="0"/>
          <a:cs typeface="Arial" charset="0"/>
        </a:defRPr>
      </a:lvl9pPr>
    </p:titleStyle>
    <p:bodyStyle>
      <a:lvl1pPr marL="539750" indent="-457200" algn="l" rtl="0" eaLnBrk="1" fontAlgn="base" hangingPunct="1">
        <a:lnSpc>
          <a:spcPts val="2500"/>
        </a:lnSpc>
        <a:spcBef>
          <a:spcPts val="600"/>
        </a:spcBef>
        <a:spcAft>
          <a:spcPts val="600"/>
        </a:spcAft>
        <a:buClr>
          <a:srgbClr val="007EC7"/>
        </a:buClr>
        <a:buFont typeface="Arial" charset="0"/>
        <a:buChar char="―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lnSpc>
          <a:spcPts val="2500"/>
        </a:lnSpc>
        <a:spcBef>
          <a:spcPts val="1800"/>
        </a:spcBef>
        <a:spcAft>
          <a:spcPts val="600"/>
        </a:spcAft>
        <a:buClr>
          <a:srgbClr val="007EC7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scr.cz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vscr.cz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Aktuální informace z veterinární správy</a:t>
            </a:r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1536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b="0" dirty="0">
                <a:latin typeface="Arial" charset="0"/>
                <a:cs typeface="Arial" charset="0"/>
              </a:rPr>
              <a:t>Zbraslavice 15.3.2026</a:t>
            </a:r>
          </a:p>
          <a:p>
            <a:pPr eaLnBrk="1" hangingPunct="1"/>
            <a:endParaRPr lang="cs-CZ" dirty="0">
              <a:latin typeface="Arial" charset="0"/>
              <a:cs typeface="Arial" charset="0"/>
            </a:endParaRPr>
          </a:p>
        </p:txBody>
      </p:sp>
      <p:sp>
        <p:nvSpPr>
          <p:cNvPr id="1536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468313" y="5589588"/>
            <a:ext cx="8064127" cy="503708"/>
          </a:xfrm>
        </p:spPr>
        <p:txBody>
          <a:bodyPr/>
          <a:lstStyle/>
          <a:p>
            <a:pPr eaLnBrk="1" hangingPunct="1"/>
            <a:r>
              <a:rPr lang="cs-CZ" dirty="0">
                <a:latin typeface="Arial" charset="0"/>
                <a:cs typeface="Arial" charset="0"/>
              </a:rPr>
              <a:t>MVDr. Miroslava Kolářová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cs-CZ" dirty="0"/>
              <a:t>Krajská veterinární správa SVS pro Středočeský kraj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64F56-FAEE-52CC-5795-55897784F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AB656D-F8B2-1004-B7D7-0FFAE2B61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Chovatelé psů</a:t>
            </a:r>
          </a:p>
          <a:p>
            <a:r>
              <a:rPr lang="cs-CZ" dirty="0"/>
              <a:t>Většina divokých prasat, která mají protilátky, není pro psy nebezpečná, neboť onemocnění u nich již proběhlo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V případě pozitivního výsledku sérologického vyšetření (detekce protilátek) u divokého prasete, </a:t>
            </a:r>
            <a:r>
              <a:rPr lang="cs-CZ" b="1" dirty="0"/>
              <a:t>Státní veterinární správa nepřijímá žádná opatření a není nijak omezeno nakládání se zvěřinou.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C710E8-4D6C-357F-F05B-67BFA025F6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Aujeszkyho</a:t>
            </a:r>
            <a:r>
              <a:rPr lang="cs-CZ" dirty="0"/>
              <a:t> choroba (ACH)</a:t>
            </a:r>
          </a:p>
          <a:p>
            <a:pPr algn="ctr">
              <a:spcBef>
                <a:spcPts val="1800"/>
              </a:spcBef>
            </a:pPr>
            <a:r>
              <a:rPr lang="cs-CZ" sz="2800" u="sng" dirty="0"/>
              <a:t>Možnosti předcházení této nákaze</a:t>
            </a:r>
          </a:p>
        </p:txBody>
      </p:sp>
    </p:spTree>
    <p:extLst>
      <p:ext uri="{BB962C8B-B14F-4D97-AF65-F5344CB8AC3E}">
        <p14:creationId xmlns:p14="http://schemas.microsoft.com/office/powerpoint/2010/main" val="3569636487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C7DEC-FEAE-C311-D9E9-8B0457441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6495EA-F151-69C3-C1FE-80B32DAE5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Chovatelé psů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Nakažený pes uhyne během několika dnů a nákaza se ve smečce kontaktem s nemocným psem nešíří.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696030-B4F8-37E6-F31D-893AF017EC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Aujeszkyho</a:t>
            </a:r>
            <a:r>
              <a:rPr lang="cs-CZ" dirty="0"/>
              <a:t> choroba (ACH)</a:t>
            </a:r>
          </a:p>
          <a:p>
            <a:pPr algn="ctr">
              <a:spcBef>
                <a:spcPts val="1800"/>
              </a:spcBef>
            </a:pPr>
            <a:r>
              <a:rPr lang="cs-CZ" sz="2800" u="sng" dirty="0"/>
              <a:t>Možnosti předcházení této nákaze</a:t>
            </a:r>
          </a:p>
        </p:txBody>
      </p:sp>
    </p:spTree>
    <p:extLst>
      <p:ext uri="{BB962C8B-B14F-4D97-AF65-F5344CB8AC3E}">
        <p14:creationId xmlns:p14="http://schemas.microsoft.com/office/powerpoint/2010/main" val="4182755782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D7E07-C019-C2A2-364B-6F2CB5A45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6EC932-292D-E31F-D76F-25FD259687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</a:pPr>
            <a:endParaRPr lang="cs-CZ" dirty="0"/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V současné době není na světovém trhu dostupná vakcína s dostatečnou účinností použitelná pro psy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Česká republika má status země prosté </a:t>
            </a:r>
            <a:r>
              <a:rPr lang="cs-CZ" dirty="0" err="1"/>
              <a:t>Aujeszkyho</a:t>
            </a:r>
            <a:r>
              <a:rPr lang="cs-CZ" dirty="0"/>
              <a:t> choroby a vakcinace prasat proti této </a:t>
            </a:r>
            <a:r>
              <a:rPr lang="pt-BR" dirty="0"/>
              <a:t>nákaze je zakázána legislativou EU.</a:t>
            </a:r>
            <a:endParaRPr lang="cs-CZ" b="1" dirty="0"/>
          </a:p>
          <a:p>
            <a:pPr>
              <a:spcBef>
                <a:spcPts val="2400"/>
              </a:spcBef>
              <a:spcAft>
                <a:spcPts val="2400"/>
              </a:spcAft>
            </a:pPr>
            <a:endParaRPr lang="cs-CZ" b="1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5C5CB53-1BAE-DF2C-718B-63954784A9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Aujeszkyho</a:t>
            </a:r>
            <a:r>
              <a:rPr lang="cs-CZ" dirty="0"/>
              <a:t> choroba (ACH)</a:t>
            </a:r>
          </a:p>
          <a:p>
            <a:pPr algn="ctr">
              <a:spcBef>
                <a:spcPts val="1800"/>
              </a:spcBef>
            </a:pPr>
            <a:r>
              <a:rPr lang="cs-CZ" sz="2800" u="sng" dirty="0"/>
              <a:t>Možnosti předcházení této nákaze</a:t>
            </a:r>
          </a:p>
        </p:txBody>
      </p:sp>
    </p:spTree>
    <p:extLst>
      <p:ext uri="{BB962C8B-B14F-4D97-AF65-F5344CB8AC3E}">
        <p14:creationId xmlns:p14="http://schemas.microsoft.com/office/powerpoint/2010/main" val="2832100866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DEC30-16A9-2CD8-F9D4-300CFE70F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7226D-268F-B928-B714-C4946DA0E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r>
              <a:rPr lang="cs-CZ" dirty="0"/>
              <a:t>AMP je nebezpečná nákaza domácích a divokých prasat </a:t>
            </a:r>
            <a:r>
              <a:rPr lang="cs-CZ" u="sng" dirty="0"/>
              <a:t>virového původu</a:t>
            </a:r>
            <a:r>
              <a:rPr lang="cs-CZ" dirty="0"/>
              <a:t>. </a:t>
            </a:r>
          </a:p>
          <a:p>
            <a:r>
              <a:rPr lang="cs-CZ" dirty="0"/>
              <a:t>Virus AMP je velice odolný ve vnějším prostředí, v </a:t>
            </a:r>
            <a:r>
              <a:rPr lang="cs-CZ" dirty="0" err="1"/>
              <a:t>kadáverech</a:t>
            </a:r>
            <a:r>
              <a:rPr lang="cs-CZ" dirty="0"/>
              <a:t> přežívá dlouhou dobu. </a:t>
            </a:r>
          </a:p>
          <a:p>
            <a:r>
              <a:rPr lang="cs-CZ" dirty="0"/>
              <a:t>K přenosu dochází přímým nebo nepřímým kontaktem (potraviny, zvěřina, obuv, oděv, předměty) s nemocnými nebo uhynulými prasaty a jejich výměšky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F3BEBBF-B98F-EB6E-8D2A-06B31393A1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2. Africký mor prasat (AMP)</a:t>
            </a:r>
          </a:p>
        </p:txBody>
      </p:sp>
    </p:spTree>
    <p:extLst>
      <p:ext uri="{BB962C8B-B14F-4D97-AF65-F5344CB8AC3E}">
        <p14:creationId xmlns:p14="http://schemas.microsoft.com/office/powerpoint/2010/main" val="110399769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BAE84-E294-BA31-F08E-A556CBD28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038174-F706-03F4-1465-AAA01201B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2400"/>
              </a:spcAft>
            </a:pPr>
            <a:endParaRPr lang="cs-CZ" dirty="0"/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cs-CZ" dirty="0"/>
              <a:t>Nákaza není přenosná na lidi a jiná zvířata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cs-CZ" dirty="0"/>
              <a:t>Neexistuje léčba ani vakcína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3FB31D5-0B4A-05F3-E9BA-B790B57EFE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2. Africký mor prasat (AMP)</a:t>
            </a:r>
          </a:p>
        </p:txBody>
      </p:sp>
    </p:spTree>
    <p:extLst>
      <p:ext uri="{BB962C8B-B14F-4D97-AF65-F5344CB8AC3E}">
        <p14:creationId xmlns:p14="http://schemas.microsoft.com/office/powerpoint/2010/main" val="344295761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A8695-5FF2-E0DC-84E9-9B42F0A21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134FB4D-AE34-A9DB-FD27-446D9ECBA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r>
              <a:rPr lang="cs-CZ" b="1" dirty="0"/>
              <a:t>23. 1. 2026</a:t>
            </a:r>
            <a:br>
              <a:rPr lang="cs-CZ" dirty="0"/>
            </a:br>
            <a:r>
              <a:rPr lang="cs-CZ" dirty="0"/>
              <a:t>Česká republika po třech letech získala od Světové organizace pro zdraví zvířat (WOAH) status </a:t>
            </a:r>
            <a:r>
              <a:rPr lang="cs-CZ" b="1" dirty="0"/>
              <a:t>země prostá afrického moru prasat</a:t>
            </a:r>
            <a:r>
              <a:rPr lang="cs-CZ" dirty="0"/>
              <a:t>. Získání statusu umožňuje obnovit obchodování s vepřovým masem, živými domácími prasaty nebo se zárodečnými produkty se </a:t>
            </a:r>
            <a:r>
              <a:rPr lang="cs-CZ" b="1" dirty="0"/>
              <a:t>třetími zeměmi </a:t>
            </a:r>
            <a:r>
              <a:rPr lang="cs-CZ" dirty="0"/>
              <a:t>(ekonomické aspekty nákazy)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cs-CZ" dirty="0"/>
              <a:t>ČR je jediná země na světě, které se podařilo 2x eradikovat AMP ze svého území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FB29835-F961-9FC9-509F-5A49062C07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2. Africký mor prasat (AMP)</a:t>
            </a:r>
          </a:p>
        </p:txBody>
      </p:sp>
    </p:spTree>
    <p:extLst>
      <p:ext uri="{BB962C8B-B14F-4D97-AF65-F5344CB8AC3E}">
        <p14:creationId xmlns:p14="http://schemas.microsoft.com/office/powerpoint/2010/main" val="305675623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6A306-9758-3AFE-42FA-F8E2A9F56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12D28D-1BA7-AE91-286D-9034919BD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r>
              <a:rPr lang="cs-CZ" dirty="0"/>
              <a:t>I přes získaní statusu zůstává nadále v částí Libereckého kraje ve Frýdlantském výběžku vymezeno uzavřené pásmo I (oblast bez výskytu nákazy), kde platí mimořádná veterinární opatření</a:t>
            </a:r>
          </a:p>
          <a:p>
            <a:r>
              <a:rPr lang="cs-CZ" dirty="0"/>
              <a:t>laboratorně se vyšetřují kromě nalezených uhynulých nebo sražených prasat divokých tak všechna ulovená prasata divoká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cs-CZ" dirty="0"/>
              <a:t>Nadále hrozí i riziko zavlečení nákazy do ČR, aktuálně zejména ze Slovenska, kde jsou nejbližší případy afrického moru prasat potvrzené cca 30 km od hranic s ČR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51C49A1-9C13-9FE3-2D4B-68814EBCF7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2. Africký mor prasat (AMP)</a:t>
            </a:r>
          </a:p>
        </p:txBody>
      </p:sp>
    </p:spTree>
    <p:extLst>
      <p:ext uri="{BB962C8B-B14F-4D97-AF65-F5344CB8AC3E}">
        <p14:creationId xmlns:p14="http://schemas.microsoft.com/office/powerpoint/2010/main" val="319368883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632CC-7231-532D-767B-DD4F494EC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B87739-324D-A98B-423A-8FB98C126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Jako každý rok probíhá monitoring vztekliny u ulovených či uhynulých lišek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Možnost uživatelů honitby či lovců odevzdat ulovenou či nalezenou lišku k vyšetření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Odevzdání na pracovišti KVS v Kutné Hoře, ideálně po předchozí telefonické domluvě (po – pá, tel: 32751217) – 2 ks na 1 </a:t>
            </a:r>
            <a:r>
              <a:rPr lang="cs-CZ" dirty="0" err="1"/>
              <a:t>k.ú</a:t>
            </a:r>
            <a:r>
              <a:rPr lang="cs-CZ" dirty="0"/>
              <a:t>. – max. 4 ks z jednoho MS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8AA6EB4-05B6-CA3A-98AE-E70C754A05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3. Monitoring vztekliny – lišky</a:t>
            </a:r>
          </a:p>
        </p:txBody>
      </p:sp>
    </p:spTree>
    <p:extLst>
      <p:ext uri="{BB962C8B-B14F-4D97-AF65-F5344CB8AC3E}">
        <p14:creationId xmlns:p14="http://schemas.microsoft.com/office/powerpoint/2010/main" val="294076495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AB2E6-A355-843B-9A01-C4B616C2B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6470FEA-577A-FA33-CA74-B36482C0B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r>
              <a:rPr lang="cs-CZ" dirty="0"/>
              <a:t>Kus zabalený ve dvou nepropustných pytlích</a:t>
            </a:r>
          </a:p>
          <a:p>
            <a:pPr>
              <a:spcBef>
                <a:spcPts val="3000"/>
              </a:spcBef>
              <a:spcAft>
                <a:spcPts val="3000"/>
              </a:spcAft>
            </a:pPr>
            <a:r>
              <a:rPr lang="cs-CZ" dirty="0"/>
              <a:t>S vyplněnou žádankou (</a:t>
            </a:r>
            <a:r>
              <a:rPr lang="cs-CZ" dirty="0">
                <a:hlinkClick r:id="rId2"/>
              </a:rPr>
              <a:t>www.svscr.cz</a:t>
            </a:r>
            <a:r>
              <a:rPr lang="cs-CZ" dirty="0"/>
              <a:t> – Formuláře ke stažení – Žádost o proplacení lišky)</a:t>
            </a:r>
          </a:p>
          <a:p>
            <a:r>
              <a:rPr lang="cs-CZ" dirty="0"/>
              <a:t>Zástřelné a nálezné ve výši 380 Kč za kus – bezhotovostní převod na účet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6101FC8-26DF-5290-F685-A5387C919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3. Monitoring vztekliny - lišky</a:t>
            </a:r>
          </a:p>
        </p:txBody>
      </p:sp>
    </p:spTree>
    <p:extLst>
      <p:ext uri="{BB962C8B-B14F-4D97-AF65-F5344CB8AC3E}">
        <p14:creationId xmlns:p14="http://schemas.microsoft.com/office/powerpoint/2010/main" val="158805043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0BE1A-9A3A-30F1-A92D-18E24EACC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94BB51-815A-8A02-DB00-06D4AA8E9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600401"/>
          </a:xfrm>
        </p:spPr>
        <p:txBody>
          <a:bodyPr/>
          <a:lstStyle/>
          <a:p>
            <a:pPr>
              <a:spcBef>
                <a:spcPts val="4800"/>
              </a:spcBef>
              <a:buFontTx/>
              <a:buChar char="-"/>
            </a:pPr>
            <a:r>
              <a:rPr lang="cs-CZ" dirty="0"/>
              <a:t>Kromě monitoringu vztekliny také vyšetření na tasemnici liščí – </a:t>
            </a:r>
            <a:r>
              <a:rPr lang="cs-CZ" dirty="0" err="1"/>
              <a:t>Echinococcus</a:t>
            </a:r>
            <a:r>
              <a:rPr lang="cs-CZ" dirty="0"/>
              <a:t> </a:t>
            </a:r>
            <a:r>
              <a:rPr lang="cs-CZ" dirty="0" err="1"/>
              <a:t>multilocularis</a:t>
            </a:r>
            <a:r>
              <a:rPr lang="cs-CZ" dirty="0"/>
              <a:t> (měchožil bublinatý)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DA98854-0556-3EFB-2499-33921D04A8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3. Monitoring vztekliny - lišky</a:t>
            </a:r>
          </a:p>
        </p:txBody>
      </p:sp>
    </p:spTree>
    <p:extLst>
      <p:ext uri="{BB962C8B-B14F-4D97-AF65-F5344CB8AC3E}">
        <p14:creationId xmlns:p14="http://schemas.microsoft.com/office/powerpoint/2010/main" val="84674403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539552" y="836712"/>
            <a:ext cx="8064896" cy="5112568"/>
          </a:xfrm>
        </p:spPr>
        <p:txBody>
          <a:bodyPr/>
          <a:lstStyle/>
          <a:p>
            <a:r>
              <a:rPr lang="cs-CZ" dirty="0"/>
              <a:t>Obsah:</a:t>
            </a:r>
          </a:p>
          <a:p>
            <a:pPr marL="514350" indent="-514350">
              <a:buAutoNum type="arabicPeriod"/>
            </a:pPr>
            <a:r>
              <a:rPr lang="cs-CZ" sz="2800" dirty="0"/>
              <a:t>1. </a:t>
            </a:r>
            <a:r>
              <a:rPr lang="cs-CZ" sz="2800" dirty="0" err="1"/>
              <a:t>Aujeszkyho</a:t>
            </a:r>
            <a:r>
              <a:rPr lang="cs-CZ" sz="2800" dirty="0"/>
              <a:t> choroba</a:t>
            </a:r>
          </a:p>
          <a:p>
            <a:pPr marL="514350" indent="-514350">
              <a:buAutoNum type="arabicPeriod"/>
            </a:pPr>
            <a:r>
              <a:rPr lang="cs-CZ" sz="2800" dirty="0"/>
              <a:t>2. Africký mor prasat</a:t>
            </a:r>
          </a:p>
          <a:p>
            <a:pPr marL="514350" indent="-514350">
              <a:buAutoNum type="arabicPeriod"/>
            </a:pPr>
            <a:r>
              <a:rPr lang="cs-CZ" sz="2800" dirty="0"/>
              <a:t>3. Monitoring vztekliny – lišky</a:t>
            </a:r>
          </a:p>
          <a:p>
            <a:pPr marL="514350" indent="-514350">
              <a:buAutoNum type="arabicPeriod"/>
            </a:pPr>
            <a:r>
              <a:rPr lang="cs-CZ" sz="2800" dirty="0"/>
              <a:t>4. Odběr vzorků z ulovených divokých prasat</a:t>
            </a:r>
          </a:p>
          <a:p>
            <a:pPr marL="514350" indent="-514350">
              <a:buAutoNum type="arabicPeriod"/>
            </a:pPr>
            <a:r>
              <a:rPr lang="cs-CZ" sz="2800"/>
              <a:t>5. Ostatní </a:t>
            </a:r>
            <a:endParaRPr lang="cs-CZ" sz="2800" dirty="0"/>
          </a:p>
          <a:p>
            <a:pPr marL="514350" indent="-514350">
              <a:buAutoNum type="arabicPeriod"/>
            </a:pPr>
            <a:r>
              <a:rPr lang="cs-CZ" sz="2800" dirty="0"/>
              <a:t>Dotazy a diskuse</a:t>
            </a:r>
          </a:p>
        </p:txBody>
      </p:sp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BEE3A-1743-8B8F-1280-CFFAA04C3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615623-7A72-F2A9-8644-95444F44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Vzorek svaloviny na svalovce - Trichinella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  <a:p>
            <a:pPr>
              <a:spcBef>
                <a:spcPts val="30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s-CZ" u="sng" dirty="0"/>
              <a:t>Velikost vzorku </a:t>
            </a:r>
            <a:r>
              <a:rPr lang="cs-CZ" dirty="0"/>
              <a:t>– dostatečné množství svaloviny bránice </a:t>
            </a:r>
            <a:r>
              <a:rPr lang="cs-CZ" b="1" dirty="0"/>
              <a:t>– nikoliv tuk !!! </a:t>
            </a:r>
            <a:r>
              <a:rPr lang="cs-CZ" dirty="0"/>
              <a:t>( optimálně 30 – 60 g čisté svaloviny, velikost menší mandarinky)</a:t>
            </a:r>
          </a:p>
          <a:p>
            <a:pPr>
              <a:spcBef>
                <a:spcPts val="30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s-CZ" u="sng" dirty="0"/>
              <a:t>Čistota vzorku </a:t>
            </a:r>
            <a:r>
              <a:rPr lang="cs-CZ" dirty="0"/>
              <a:t>a obalu !?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ADFC21B-75B3-0A28-10D0-7C3B7F7CF7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4. Odběr vzorků z ulovených divokých prasat</a:t>
            </a:r>
          </a:p>
        </p:txBody>
      </p:sp>
    </p:spTree>
    <p:extLst>
      <p:ext uri="{BB962C8B-B14F-4D97-AF65-F5344CB8AC3E}">
        <p14:creationId xmlns:p14="http://schemas.microsoft.com/office/powerpoint/2010/main" val="222681900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6A267-7BCD-1C8D-DE39-6CA8E3E67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830F44-CA2A-9D1F-1895-71ED67A9C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Vzorek svaloviny na svalovce - Trichinella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  <a:p>
            <a:pPr>
              <a:spcBef>
                <a:spcPts val="3000"/>
              </a:spcBef>
              <a:spcAft>
                <a:spcPts val="1800"/>
              </a:spcAft>
              <a:buFont typeface="Wingdings" panose="05000000000000000000" pitchFamily="2" charset="2"/>
              <a:buChar char="q"/>
            </a:pPr>
            <a:r>
              <a:rPr lang="cs-CZ" u="sng" dirty="0"/>
              <a:t>Žádanka</a:t>
            </a:r>
            <a:r>
              <a:rPr lang="cs-CZ" dirty="0"/>
              <a:t> – formulář k dispozici na webu SVS </a:t>
            </a:r>
          </a:p>
          <a:p>
            <a:pPr>
              <a:spcBef>
                <a:spcPts val="30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dirty="0"/>
              <a:t>Většinou již zaběhnuté postupy přes myslivecké hospodáře </a:t>
            </a:r>
            <a:r>
              <a:rPr lang="cs-CZ"/>
              <a:t>(čitelné)</a:t>
            </a:r>
            <a:endParaRPr lang="cs-CZ" dirty="0"/>
          </a:p>
          <a:p>
            <a:pPr>
              <a:spcBef>
                <a:spcPts val="30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cs-CZ" dirty="0"/>
              <a:t>Žádanky v samostatném obalu, nikoliv u vzorku (znečištěné, nečitelné, potrhané!)</a:t>
            </a: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A70886A-BE22-B98C-3529-D8B530725C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4. Odběr vzorků z ulovených divokých prasat</a:t>
            </a:r>
          </a:p>
        </p:txBody>
      </p:sp>
    </p:spTree>
    <p:extLst>
      <p:ext uri="{BB962C8B-B14F-4D97-AF65-F5344CB8AC3E}">
        <p14:creationId xmlns:p14="http://schemas.microsoft.com/office/powerpoint/2010/main" val="1756840803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0CDE7-C557-D7A6-CFAF-2B5037394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138129-AB2B-A1B0-3E1E-A79FC78A5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Vzorek svaloviny na svalovce - Trichinella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7BB982F-5BBF-FEDB-33EF-3B5854DAD8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4. Odběr vzorků z ulovených divokých prasat</a:t>
            </a:r>
          </a:p>
        </p:txBody>
      </p:sp>
      <p:pic>
        <p:nvPicPr>
          <p:cNvPr id="5" name="Obrázek 4" descr="Obsah obrázku jídlo, Igelitová taška, Plastový obal, interiér&#10;&#10;Obsah generovaný pomocí AI může být nesprávný.">
            <a:extLst>
              <a:ext uri="{FF2B5EF4-FFF2-40B4-BE49-F238E27FC236}">
                <a16:creationId xmlns:a16="http://schemas.microsoft.com/office/drawing/2014/main" id="{8E24070F-0E2E-7A46-B7A8-6A9CA23BF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37292"/>
            <a:ext cx="3888432" cy="396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405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BFA5E-C787-3659-3A71-B1446FD15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938F0F8-F229-760B-CCCD-86888D609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Prosím pozor na správná čísla plomb – vždy psát i předčíslí – plomba má 8 čísel nikoliv 6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Vzorek NEMRAZIT!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Při </a:t>
            </a:r>
            <a:r>
              <a:rPr lang="cs-CZ" u="sng" dirty="0"/>
              <a:t>dodání do výkupu nebrat vzorek na svalovce </a:t>
            </a:r>
            <a:r>
              <a:rPr lang="cs-CZ" dirty="0"/>
              <a:t>– ten odebírá úřední veterinární lékař při zpracování(duplicita) – pro uživatele honitby je v tomto případě dokladem písemný doklad o dodání do registrovaného závodu na zpracování zvěřiny – vypsat konkrétní číslo plomby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D61088E-63D1-BDE3-A45D-1347C4BF29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4. Odběr vzorků z ulovených divokých prasat</a:t>
            </a:r>
          </a:p>
        </p:txBody>
      </p:sp>
    </p:spTree>
    <p:extLst>
      <p:ext uri="{BB962C8B-B14F-4D97-AF65-F5344CB8AC3E}">
        <p14:creationId xmlns:p14="http://schemas.microsoft.com/office/powerpoint/2010/main" val="1969723778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B4AC4-5690-7B63-4875-F0236F43D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8DA908-E6FB-20F4-51E8-E3F6CD2C5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r>
              <a:rPr lang="cs-CZ" u="sng" dirty="0"/>
              <a:t>1. </a:t>
            </a:r>
            <a:r>
              <a:rPr lang="cs-CZ" b="1" u="sng" dirty="0"/>
              <a:t>Svrab</a:t>
            </a:r>
            <a:r>
              <a:rPr lang="cs-CZ" u="sng" dirty="0"/>
              <a:t> </a:t>
            </a:r>
            <a:r>
              <a:rPr lang="cs-CZ" dirty="0"/>
              <a:t>- Prašivina – zákožka svrabová – </a:t>
            </a:r>
            <a:r>
              <a:rPr lang="cs-CZ" dirty="0" err="1"/>
              <a:t>Sarcoptes</a:t>
            </a:r>
            <a:r>
              <a:rPr lang="cs-CZ" dirty="0"/>
              <a:t> (lišky, prasata)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Parazitární onemocnění kůže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Zvířata olysalá, většinou hubená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Není povinné hlášení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Pozor – </a:t>
            </a:r>
            <a:r>
              <a:rPr lang="cs-CZ" b="1" dirty="0"/>
              <a:t>zoonóza</a:t>
            </a:r>
            <a:r>
              <a:rPr lang="cs-CZ" dirty="0"/>
              <a:t> – přenos na lidi a zvířata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Opatření – ideálně: eliminovat z honitby (lovem), při manipulaci </a:t>
            </a:r>
            <a:r>
              <a:rPr lang="cs-CZ" b="1" u="sng" dirty="0"/>
              <a:t>rukavice - vlastní bezpečnost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Lze zahrabat nebo dát do asanačního ústavu (placeno)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E962EF2-85B6-C09E-7232-586EB2A2F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5. Ostatní (z praxe a dotazů):</a:t>
            </a:r>
          </a:p>
        </p:txBody>
      </p:sp>
    </p:spTree>
    <p:extLst>
      <p:ext uri="{BB962C8B-B14F-4D97-AF65-F5344CB8AC3E}">
        <p14:creationId xmlns:p14="http://schemas.microsoft.com/office/powerpoint/2010/main" val="366208361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E59B5-85C7-77CF-0393-ED048F24E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avec, tráva, venku, pes&#10;&#10;Obsah generovaný pomocí AI může být nesprávný.">
            <a:extLst>
              <a:ext uri="{FF2B5EF4-FFF2-40B4-BE49-F238E27FC236}">
                <a16:creationId xmlns:a16="http://schemas.microsoft.com/office/drawing/2014/main" id="{DB1423AD-76E0-2071-65B8-91C1A9E36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628800"/>
            <a:ext cx="3465939" cy="4627208"/>
          </a:xfrm>
        </p:spPr>
      </p:pic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8DFD54C-6C03-BC7E-B9C7-B46787F011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Svrab</a:t>
            </a:r>
          </a:p>
        </p:txBody>
      </p:sp>
    </p:spTree>
    <p:extLst>
      <p:ext uri="{BB962C8B-B14F-4D97-AF65-F5344CB8AC3E}">
        <p14:creationId xmlns:p14="http://schemas.microsoft.com/office/powerpoint/2010/main" val="4115667907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avec, prase, čenich, Prasatovití&#10;&#10;Obsah generovaný pomocí AI může být nesprávný.">
            <a:extLst>
              <a:ext uri="{FF2B5EF4-FFF2-40B4-BE49-F238E27FC236}">
                <a16:creationId xmlns:a16="http://schemas.microsoft.com/office/drawing/2014/main" id="{85BEB594-C691-C52F-B0DB-A538A4353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36986"/>
            <a:ext cx="6120680" cy="4795337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84B837-3AD0-3BEC-C77D-FEC4480727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Svrab</a:t>
            </a:r>
          </a:p>
        </p:txBody>
      </p:sp>
    </p:spTree>
    <p:extLst>
      <p:ext uri="{BB962C8B-B14F-4D97-AF65-F5344CB8AC3E}">
        <p14:creationId xmlns:p14="http://schemas.microsoft.com/office/powerpoint/2010/main" val="1510558476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6E8DA-F7C7-0576-638C-C1FF1FBCD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83E81B-8C8D-12C7-BFAB-99524B4CF8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Svrab u psa</a:t>
            </a:r>
          </a:p>
        </p:txBody>
      </p:sp>
      <p:pic>
        <p:nvPicPr>
          <p:cNvPr id="7" name="Zástupný obsah 6" descr="Obsah obrázku tlapka, kočka, kožešina, území&#10;&#10;Obsah generovaný pomocí AI může být nesprávný.">
            <a:extLst>
              <a:ext uri="{FF2B5EF4-FFF2-40B4-BE49-F238E27FC236}">
                <a16:creationId xmlns:a16="http://schemas.microsoft.com/office/drawing/2014/main" id="{918EDE45-1328-BD8A-FEEF-62EA78FAE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74175"/>
            <a:ext cx="6296880" cy="4175105"/>
          </a:xfrm>
        </p:spPr>
      </p:pic>
    </p:spTree>
    <p:extLst>
      <p:ext uri="{BB962C8B-B14F-4D97-AF65-F5344CB8AC3E}">
        <p14:creationId xmlns:p14="http://schemas.microsoft.com/office/powerpoint/2010/main" val="1630750160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555D2-F5A5-B880-863D-763D5DDB6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99986CE-031F-4BEA-EEEF-04390C52D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r>
              <a:rPr lang="cs-CZ" dirty="0"/>
              <a:t>2. </a:t>
            </a:r>
            <a:r>
              <a:rPr lang="cs-CZ" b="1" dirty="0" err="1"/>
              <a:t>Papilomatóza</a:t>
            </a:r>
            <a:r>
              <a:rPr lang="cs-CZ" b="1" dirty="0"/>
              <a:t> srnčí zvěře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Virové onemocnění, poměrně dost na vzestupu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Přenos bodavým hmyzem nebo vzájemným kontaktem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Typické útvary (papilomy) na kůži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Choroba není přenosná na člověka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Zvěřina je sice poživatelná, ale doporučuje se tepelná úprava při teplotě nad 70 </a:t>
            </a:r>
            <a:r>
              <a:rPr lang="cs-CZ" baseline="30000" dirty="0" err="1"/>
              <a:t>o</a:t>
            </a:r>
            <a:r>
              <a:rPr lang="cs-CZ" dirty="0" err="1"/>
              <a:t>C</a:t>
            </a:r>
            <a:r>
              <a:rPr lang="cs-CZ" dirty="0"/>
              <a:t> po dobu minimálně 20 minut.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689B20E-15D6-C309-5043-26A68911A8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5. Ostatní:</a:t>
            </a:r>
          </a:p>
        </p:txBody>
      </p:sp>
    </p:spTree>
    <p:extLst>
      <p:ext uri="{BB962C8B-B14F-4D97-AF65-F5344CB8AC3E}">
        <p14:creationId xmlns:p14="http://schemas.microsoft.com/office/powerpoint/2010/main" val="2763889005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75116-3B0F-760E-61E1-798F5C2D6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48E262-0C2D-DEF9-C2A4-2A53F7E5E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r>
              <a:rPr lang="cs-CZ" dirty="0"/>
              <a:t>V žádném případě nedávat do výkupu</a:t>
            </a:r>
          </a:p>
          <a:p>
            <a:endParaRPr lang="cs-CZ" dirty="0"/>
          </a:p>
          <a:p>
            <a:r>
              <a:rPr lang="cs-CZ" dirty="0"/>
              <a:t>Řešení: odstřel a neškodné odstranění (zahrabání, asanační ústav)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Doporučení: při manipulaci - rukavice</a:t>
            </a: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0C9457B-EB61-DC11-A304-501CE00D22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5. Ostatní:</a:t>
            </a:r>
          </a:p>
        </p:txBody>
      </p:sp>
    </p:spTree>
    <p:extLst>
      <p:ext uri="{BB962C8B-B14F-4D97-AF65-F5344CB8AC3E}">
        <p14:creationId xmlns:p14="http://schemas.microsoft.com/office/powerpoint/2010/main" val="2474081028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/>
          <a:lstStyle/>
          <a:p>
            <a:r>
              <a:rPr lang="cs-CZ" dirty="0"/>
              <a:t>je virové onemocnění přenosné zejména na prasata, skot, ovce, kozy, psy, kočky a kožešinová zvířata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se projevuje u většiny zvířat (vyjma prasat) postižením nervového systému a nesnesitelným svěděním (od toho název </a:t>
            </a:r>
            <a:r>
              <a:rPr lang="cs-CZ" dirty="0" err="1"/>
              <a:t>pseudovzteklina</a:t>
            </a:r>
            <a:r>
              <a:rPr lang="cs-CZ" dirty="0"/>
              <a:t>)</a:t>
            </a:r>
          </a:p>
          <a:p>
            <a:r>
              <a:rPr lang="cs-CZ" dirty="0"/>
              <a:t>u všech nakažených zvířat končí vždy úhynem, vyjma prasat, která mohou onemocnění přežít a vytvořit si protilátky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Aujeszkyho</a:t>
            </a:r>
            <a:r>
              <a:rPr lang="cs-CZ" dirty="0"/>
              <a:t> choroba (ACH)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881338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 descr="Obsah obrázku savec, čenich, kolouch, pes&#10;&#10;Obsah generovaný pomocí AI může být nesprávný.">
            <a:extLst>
              <a:ext uri="{FF2B5EF4-FFF2-40B4-BE49-F238E27FC236}">
                <a16:creationId xmlns:a16="http://schemas.microsoft.com/office/drawing/2014/main" id="{A3F3D72B-DEB4-6E01-75BD-B49BF34ED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951156"/>
            <a:ext cx="5759688" cy="4358164"/>
          </a:xfr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4818BC3-E263-FC2D-9F1C-100F4AA49A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err="1"/>
              <a:t>Papilomatóza</a:t>
            </a:r>
            <a:r>
              <a:rPr lang="cs-CZ" dirty="0"/>
              <a:t> srnčí zvěře</a:t>
            </a:r>
          </a:p>
        </p:txBody>
      </p:sp>
    </p:spTree>
    <p:extLst>
      <p:ext uri="{BB962C8B-B14F-4D97-AF65-F5344CB8AC3E}">
        <p14:creationId xmlns:p14="http://schemas.microsoft.com/office/powerpoint/2010/main" val="3175548535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D6A45-A6EA-E131-948D-385BA69C6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F69B5B-063B-B1DC-05B0-92DA25603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r>
              <a:rPr lang="cs-CZ" dirty="0"/>
              <a:t>3. Jezevci a nutrie – vyšetření na svalovce v případě konzumace – hradí si objednavatel</a:t>
            </a:r>
          </a:p>
          <a:p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18AE5C2-6771-2BE3-90B8-5AC64A2837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Ostatní:</a:t>
            </a:r>
          </a:p>
        </p:txBody>
      </p:sp>
      <p:pic>
        <p:nvPicPr>
          <p:cNvPr id="5" name="Obrázek 4" descr="Obsah obrázku Postavička zvířete, pes, savec, umění&#10;&#10;Obsah generovaný pomocí AI může být nesprávný.">
            <a:extLst>
              <a:ext uri="{FF2B5EF4-FFF2-40B4-BE49-F238E27FC236}">
                <a16:creationId xmlns:a16="http://schemas.microsoft.com/office/drawing/2014/main" id="{BD0A76C5-F4A4-7749-41BF-9F0372738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1"/>
          <a:stretch>
            <a:fillRect/>
          </a:stretch>
        </p:blipFill>
        <p:spPr>
          <a:xfrm>
            <a:off x="2224599" y="3068960"/>
            <a:ext cx="4715489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57968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C16FE-4541-35A5-FD24-F30CB6190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7EFFB2-86DE-FEA8-BE40-C452E92DA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08513"/>
          </a:xfrm>
        </p:spPr>
        <p:txBody>
          <a:bodyPr/>
          <a:lstStyle/>
          <a:p>
            <a:r>
              <a:rPr lang="cs-CZ" dirty="0"/>
              <a:t>Otázky?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BCE7967-CBCF-B445-4137-78A7EB9694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sz="2800" dirty="0"/>
              <a:t>Dotazy a diskuze:</a:t>
            </a:r>
          </a:p>
        </p:txBody>
      </p:sp>
    </p:spTree>
    <p:extLst>
      <p:ext uri="{BB962C8B-B14F-4D97-AF65-F5344CB8AC3E}">
        <p14:creationId xmlns:p14="http://schemas.microsoft.com/office/powerpoint/2010/main" val="1568336139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E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800" dirty="0"/>
              <a:t>Děkuji </a:t>
            </a:r>
          </a:p>
          <a:p>
            <a:r>
              <a:rPr lang="cs-CZ" sz="4800" dirty="0"/>
              <a:t>za pozornost</a:t>
            </a:r>
            <a:endParaRPr lang="cs-CZ" sz="4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A2DA6-A64F-ADF9-8DE7-418DB42E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2B3072-5332-9518-6873-D697A807B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V populaci prasat divokých se ACH vyskytuje na celém území ČR, cca 21 % prasat divokých má protilátky proti ACH (celoplošný monitoring </a:t>
            </a:r>
            <a:r>
              <a:rPr lang="pl-PL" dirty="0"/>
              <a:t>ACH v ČR z roku 2017)</a:t>
            </a:r>
          </a:p>
          <a:p>
            <a:endParaRPr lang="pl-PL" dirty="0"/>
          </a:p>
          <a:p>
            <a:r>
              <a:rPr lang="cs-CZ" dirty="0"/>
              <a:t>Domácí prasata - monitoring ACH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v chovech - vyšetření </a:t>
            </a:r>
            <a:r>
              <a:rPr lang="cs-CZ" dirty="0" err="1"/>
              <a:t>zmetalek</a:t>
            </a:r>
            <a:r>
              <a:rPr lang="cs-CZ" dirty="0"/>
              <a:t>, při podezření, plemenných kanců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na jatkách – vyšetření krve poražených prasnic a kanců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D226C0E-0412-1DB7-B31F-E44C0A8E10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Aujeszkyho</a:t>
            </a:r>
            <a:r>
              <a:rPr lang="cs-CZ" dirty="0"/>
              <a:t> choroba (ACH)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366297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447F0-10A4-27A2-E300-DFE318205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203032-C24E-C86F-5B20-2BE06EBA3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není přenosná na člověka, přesto doporučení dodržovat základní hygienická pravidla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E2A021B-9BE4-9215-6EB1-F080232122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Aujeszkyho</a:t>
            </a:r>
            <a:r>
              <a:rPr lang="cs-CZ" dirty="0"/>
              <a:t> choroba (ACH)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27254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FB8FD-511E-2DEA-A74E-0EE2D13C2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31A4A4-A48F-5FA7-45D2-1005F8B6C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období od </a:t>
            </a:r>
            <a:r>
              <a:rPr lang="cs-CZ" b="1" dirty="0"/>
              <a:t>1. 1. 2026 do 31. 12. 2026 </a:t>
            </a:r>
            <a:r>
              <a:rPr lang="cs-CZ" dirty="0"/>
              <a:t>probíhá na celém území ČR plošný monitoring </a:t>
            </a:r>
            <a:r>
              <a:rPr lang="cs-CZ" dirty="0" err="1"/>
              <a:t>Aujeszkyho</a:t>
            </a:r>
            <a:r>
              <a:rPr lang="cs-CZ" dirty="0"/>
              <a:t> choroby u prasat divokých. </a:t>
            </a:r>
          </a:p>
          <a:p>
            <a:r>
              <a:rPr lang="cs-CZ" dirty="0"/>
              <a:t>Sérologicky (detekce protilátek v krvi) se vyšetřuje 5% ulovených prasat divokých )</a:t>
            </a:r>
          </a:p>
          <a:p>
            <a:r>
              <a:rPr lang="cs-CZ" b="1" dirty="0"/>
              <a:t>Povinnost uživatele honitby odevzdat krev (barvu) z 5% ulovených prasat divokých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AB64F2-994F-930E-9664-10D906856A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Aujeszkyho</a:t>
            </a:r>
            <a:r>
              <a:rPr lang="cs-CZ" dirty="0"/>
              <a:t> choroba (ACH)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0856506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6A980-14F4-F6E5-FB3B-7DD7BE1A9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E5BC4B-3B07-FD27-E9A9-3A88E252E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Krev (barva) ve vhodné a čisté nádobě (zkumavky) se přikládá ke vzorkům svaloviny na vyšetření na svalovce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Do žádanky se do příslušného řádku připíše poznámka ACH (může být i poznámka barva – ACH)</a:t>
            </a:r>
          </a:p>
          <a:p>
            <a:pPr>
              <a:spcBef>
                <a:spcPts val="2400"/>
              </a:spcBef>
              <a:spcAft>
                <a:spcPts val="2400"/>
              </a:spcAft>
            </a:pPr>
            <a:r>
              <a:rPr lang="cs-CZ" dirty="0"/>
              <a:t>Laboratoř standartně výsledky nezasílá – výsledek možno dohledat na webu </a:t>
            </a:r>
            <a:r>
              <a:rPr lang="cs-CZ" dirty="0">
                <a:hlinkClick r:id="rId2"/>
              </a:rPr>
              <a:t>www.svscr.cz</a:t>
            </a:r>
            <a:r>
              <a:rPr lang="cs-CZ" dirty="0"/>
              <a:t> – interaktivní mapy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430B2ED-BB26-E32C-347D-5B09597A32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Aujeszkyho</a:t>
            </a:r>
            <a:r>
              <a:rPr lang="cs-CZ" dirty="0"/>
              <a:t> choroba (ACH)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083584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65B98-713D-D011-F717-F13A0A006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7F705F-EEAB-74D2-AE6E-8915AA694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Chovatelé hospodářských zvířat</a:t>
            </a:r>
          </a:p>
          <a:p>
            <a:r>
              <a:rPr lang="cs-CZ" dirty="0"/>
              <a:t>dodržovat ve svých chovech zásady biologické bezpečnosti, zejména zamezit, kontaktu domácích prasat s prasaty divokými (oplocení, uzavřený areál celého hospodářství)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09AF785-F51F-23B4-ADE9-4CC1D52645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Aujeszkyho</a:t>
            </a:r>
            <a:r>
              <a:rPr lang="cs-CZ" dirty="0"/>
              <a:t> choroba (ACH)</a:t>
            </a:r>
          </a:p>
          <a:p>
            <a:pPr algn="ctr">
              <a:spcBef>
                <a:spcPts val="1800"/>
              </a:spcBef>
            </a:pPr>
            <a:r>
              <a:rPr lang="cs-CZ" sz="2800" u="sng" dirty="0"/>
              <a:t>Možnosti předcházení této nákaze</a:t>
            </a:r>
          </a:p>
        </p:txBody>
      </p:sp>
    </p:spTree>
    <p:extLst>
      <p:ext uri="{BB962C8B-B14F-4D97-AF65-F5344CB8AC3E}">
        <p14:creationId xmlns:p14="http://schemas.microsoft.com/office/powerpoint/2010/main" val="25227331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AD107-B498-20A3-D665-C1E6C193F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55D2A7-32D5-6E9F-8BE0-74065CAD7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Chovatelé psů</a:t>
            </a:r>
          </a:p>
          <a:p>
            <a:pPr>
              <a:spcBef>
                <a:spcPts val="3000"/>
              </a:spcBef>
            </a:pPr>
            <a:r>
              <a:rPr lang="cs-CZ" dirty="0"/>
              <a:t>nenechávat bez dozoru volně pobíhat psy v honitbách s možným výskytem divokých prasat</a:t>
            </a:r>
          </a:p>
          <a:p>
            <a:pPr>
              <a:spcBef>
                <a:spcPts val="3000"/>
              </a:spcBef>
            </a:pPr>
            <a:r>
              <a:rPr lang="cs-CZ" dirty="0"/>
              <a:t>zabránit přímému kontaktu psa s divokým prasetem, případně krví, vývrhem, syrovým nebo nedostatečně tepelně upraveným masem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B51A55C-7D44-C814-4622-0126A55C10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1. </a:t>
            </a:r>
            <a:r>
              <a:rPr lang="cs-CZ" dirty="0" err="1"/>
              <a:t>Aujeszkyho</a:t>
            </a:r>
            <a:r>
              <a:rPr lang="cs-CZ" dirty="0"/>
              <a:t> choroba (ACH)</a:t>
            </a:r>
          </a:p>
          <a:p>
            <a:pPr algn="ctr">
              <a:spcBef>
                <a:spcPts val="1800"/>
              </a:spcBef>
            </a:pPr>
            <a:r>
              <a:rPr lang="cs-CZ" sz="2800" u="sng" dirty="0"/>
              <a:t>Možnosti předcházení této nákaze</a:t>
            </a:r>
          </a:p>
        </p:txBody>
      </p:sp>
    </p:spTree>
    <p:extLst>
      <p:ext uri="{BB962C8B-B14F-4D97-AF65-F5344CB8AC3E}">
        <p14:creationId xmlns:p14="http://schemas.microsoft.com/office/powerpoint/2010/main" val="149583915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VS_sablona_PPT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Šablona prezentace SVS CZ 2018-04-27.potx" id="{4DA6D7D1-8FF5-4F03-B916-637695B9A1B3}" vid="{CD503C9F-D8A8-43DC-9738-EE5DC4F1BB3C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Sablona_prezentace_SVS_CZ_2018-04-27</Template>
  <TotalTime>188</TotalTime>
  <Words>1288</Words>
  <Application>Microsoft Office PowerPoint</Application>
  <PresentationFormat>Předvádění na obrazovce (4:3)</PresentationFormat>
  <Paragraphs>133</Paragraphs>
  <Slides>33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SVS_sablona_PPT</vt:lpstr>
      <vt:lpstr>Aktuální informace z veterinární správy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Statni veterinarni sprava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MVDr. Miroslava Kolářová</dc:creator>
  <cp:lastModifiedBy>MVDr. Miroslava Kolářová</cp:lastModifiedBy>
  <cp:revision>1</cp:revision>
  <dcterms:created xsi:type="dcterms:W3CDTF">2026-03-10T08:52:49Z</dcterms:created>
  <dcterms:modified xsi:type="dcterms:W3CDTF">2026-03-13T06:27:49Z</dcterms:modified>
</cp:coreProperties>
</file>